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4" r:id="rId4"/>
  </p:sldMasterIdLst>
  <p:notesMasterIdLst>
    <p:notesMasterId r:id="rId9"/>
  </p:notesMasterIdLst>
  <p:handoutMasterIdLst>
    <p:handoutMasterId r:id="rId10"/>
  </p:handoutMasterIdLst>
  <p:sldIdLst>
    <p:sldId id="1097" r:id="rId5"/>
    <p:sldId id="1228" r:id="rId6"/>
    <p:sldId id="1229" r:id="rId7"/>
    <p:sldId id="1230" r:id="rId8"/>
  </p:sldIdLst>
  <p:sldSz cx="9144000" cy="6858000" type="screen4x3"/>
  <p:notesSz cx="6797675" cy="9874250"/>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FF"/>
    <a:srgbClr val="0000CC"/>
    <a:srgbClr val="45A4D3"/>
    <a:srgbClr val="4190D7"/>
    <a:srgbClr val="2F88E9"/>
    <a:srgbClr val="4DADCB"/>
    <a:srgbClr val="BEEAFE"/>
    <a:srgbClr val="87D8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中等深淺樣式 1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AF606853-7671-496A-8E4F-DF71F8EC918B}" styleName="深色樣式 1 - 輔色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中等深淺樣式 4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62" autoAdjust="0"/>
    <p:restoredTop sz="88608" autoAdjust="0"/>
  </p:normalViewPr>
  <p:slideViewPr>
    <p:cSldViewPr>
      <p:cViewPr varScale="1">
        <p:scale>
          <a:sx n="102" d="100"/>
          <a:sy n="102" d="100"/>
        </p:scale>
        <p:origin x="-2022" y="-102"/>
      </p:cViewPr>
      <p:guideLst>
        <p:guide orient="horz" pos="2160"/>
        <p:guide pos="2880"/>
      </p:guideLst>
    </p:cSldViewPr>
  </p:slideViewPr>
  <p:outlineViewPr>
    <p:cViewPr>
      <p:scale>
        <a:sx n="33" d="100"/>
        <a:sy n="33" d="100"/>
      </p:scale>
      <p:origin x="0" y="21012"/>
    </p:cViewPr>
  </p:outlineViewPr>
  <p:notesTextViewPr>
    <p:cViewPr>
      <p:scale>
        <a:sx n="100" d="100"/>
        <a:sy n="100" d="100"/>
      </p:scale>
      <p:origin x="0" y="0"/>
    </p:cViewPr>
  </p:notesTextViewPr>
  <p:sorterViewPr>
    <p:cViewPr>
      <p:scale>
        <a:sx n="95" d="100"/>
        <a:sy n="95" d="100"/>
      </p:scale>
      <p:origin x="0" y="0"/>
    </p:cViewPr>
  </p:sorterViewPr>
  <p:notesViewPr>
    <p:cSldViewPr>
      <p:cViewPr varScale="1">
        <p:scale>
          <a:sx n="61" d="100"/>
          <a:sy n="61" d="100"/>
        </p:scale>
        <p:origin x="-2874" y="-78"/>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CA761178-ED22-49CD-8673-D3642B889265}" type="slidenum">
              <a:rPr lang="zh-TW" altLang="en-US"/>
              <a:pPr>
                <a:defRPr/>
              </a:pPr>
              <a:t>‹#›</a:t>
            </a:fld>
            <a:endParaRPr lang="zh-TW" altLang="en-US"/>
          </a:p>
        </p:txBody>
      </p:sp>
    </p:spTree>
    <p:extLst>
      <p:ext uri="{BB962C8B-B14F-4D97-AF65-F5344CB8AC3E}">
        <p14:creationId xmlns:p14="http://schemas.microsoft.com/office/powerpoint/2010/main" val="161524455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charset="-120"/>
              </a:defRPr>
            </a:lvl1pPr>
          </a:lstStyle>
          <a:p>
            <a:pPr>
              <a:defRPr/>
            </a:pPr>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charset="-120"/>
              </a:defRPr>
            </a:lvl1pPr>
          </a:lstStyle>
          <a:p>
            <a:pPr>
              <a:defRPr/>
            </a:pPr>
            <a:fld id="{8948E4DF-21F7-4602-953C-3E09F56BE1C7}" type="slidenum">
              <a:rPr lang="zh-TW" altLang="en-US"/>
              <a:pPr>
                <a:defRPr/>
              </a:pPr>
              <a:t>‹#›</a:t>
            </a:fld>
            <a:endParaRPr lang="zh-TW" altLang="en-US"/>
          </a:p>
        </p:txBody>
      </p:sp>
    </p:spTree>
    <p:extLst>
      <p:ext uri="{BB962C8B-B14F-4D97-AF65-F5344CB8AC3E}">
        <p14:creationId xmlns:p14="http://schemas.microsoft.com/office/powerpoint/2010/main" val="241017387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dirty="0" smtClean="0"/>
          </a:p>
        </p:txBody>
      </p:sp>
      <p:sp>
        <p:nvSpPr>
          <p:cNvPr id="922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ea typeface="新細明體" panose="02020500000000000000" pitchFamily="18" charset="-120"/>
              </a:defRPr>
            </a:lvl1pPr>
            <a:lvl2pPr marL="742950" indent="-285750" eaLnBrk="0" hangingPunct="0">
              <a:spcBef>
                <a:spcPct val="30000"/>
              </a:spcBef>
              <a:defRPr sz="1200">
                <a:solidFill>
                  <a:schemeClr val="tx1"/>
                </a:solidFill>
                <a:latin typeface="Calibri" panose="020F0502020204030204" pitchFamily="34" charset="0"/>
                <a:ea typeface="新細明體" panose="02020500000000000000" pitchFamily="18" charset="-120"/>
              </a:defRPr>
            </a:lvl2pPr>
            <a:lvl3pPr marL="11430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3pPr>
            <a:lvl4pPr marL="16002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4pPr>
            <a:lvl5pPr marL="20574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9pPr>
          </a:lstStyle>
          <a:p>
            <a:pPr eaLnBrk="1" hangingPunct="1">
              <a:spcBef>
                <a:spcPct val="0"/>
              </a:spcBef>
            </a:pPr>
            <a:fld id="{48D2766F-EC37-48D4-82C7-94D2E04B8673}" type="slidenum">
              <a:rPr lang="zh-TW" altLang="en-US">
                <a:latin typeface="Arial" panose="020B0604020202020204" pitchFamily="34" charset="0"/>
              </a:rPr>
              <a:pPr eaLnBrk="1" hangingPunct="1">
                <a:spcBef>
                  <a:spcPct val="0"/>
                </a:spcBef>
              </a:pPr>
              <a:t>1</a:t>
            </a:fld>
            <a:endParaRPr lang="zh-TW" altLang="en-US">
              <a:latin typeface="Arial" panose="020B0604020202020204" pitchFamily="34" charset="0"/>
            </a:endParaRPr>
          </a:p>
        </p:txBody>
      </p:sp>
      <p:sp>
        <p:nvSpPr>
          <p:cNvPr id="9221" name="日期版面配置區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anose="020F0502020204030204" pitchFamily="34" charset="0"/>
                <a:ea typeface="新細明體" panose="02020500000000000000" pitchFamily="18" charset="-120"/>
              </a:defRPr>
            </a:lvl1pPr>
            <a:lvl2pPr marL="742950" indent="-285750" eaLnBrk="0" hangingPunct="0">
              <a:spcBef>
                <a:spcPct val="30000"/>
              </a:spcBef>
              <a:defRPr sz="1200">
                <a:solidFill>
                  <a:schemeClr val="tx1"/>
                </a:solidFill>
                <a:latin typeface="Calibri" panose="020F0502020204030204" pitchFamily="34" charset="0"/>
                <a:ea typeface="新細明體" panose="02020500000000000000" pitchFamily="18" charset="-120"/>
              </a:defRPr>
            </a:lvl2pPr>
            <a:lvl3pPr marL="11430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3pPr>
            <a:lvl4pPr marL="16002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4pPr>
            <a:lvl5pPr marL="2057400" indent="-228600" eaLnBrk="0" hangingPunct="0">
              <a:spcBef>
                <a:spcPct val="30000"/>
              </a:spcBef>
              <a:defRPr sz="1200">
                <a:solidFill>
                  <a:schemeClr val="tx1"/>
                </a:solidFill>
                <a:latin typeface="Calibri" panose="020F0502020204030204" pitchFamily="34" charset="0"/>
                <a:ea typeface="新細明體" panose="02020500000000000000" pitchFamily="18" charset="-12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新細明體" panose="02020500000000000000" pitchFamily="18" charset="-120"/>
              </a:defRPr>
            </a:lvl9pPr>
          </a:lstStyle>
          <a:p>
            <a:pPr eaLnBrk="1" hangingPunct="1">
              <a:spcBef>
                <a:spcPct val="0"/>
              </a:spcBef>
            </a:pPr>
            <a:endParaRPr lang="zh-TW" altLang="en-US" smtClean="0">
              <a:latin typeface="Arial" panose="020B0604020202020204" pitchFamily="34" charset="0"/>
            </a:endParaRPr>
          </a:p>
        </p:txBody>
      </p:sp>
    </p:spTree>
    <p:extLst>
      <p:ext uri="{BB962C8B-B14F-4D97-AF65-F5344CB8AC3E}">
        <p14:creationId xmlns:p14="http://schemas.microsoft.com/office/powerpoint/2010/main" val="1441004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lang="zh-TW" altLang="en-US" smtClean="0"/>
              <a:t>按一下以編輯母片標題樣式</a:t>
            </a:r>
            <a:endParaRPr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zh-TW" altLang="en-US" smtClean="0"/>
              <a:t>按一下以編輯母片副標題樣式</a:t>
            </a:r>
            <a:endParaRPr lang="en-US"/>
          </a:p>
        </p:txBody>
      </p:sp>
      <p:sp>
        <p:nvSpPr>
          <p:cNvPr id="4" name="頁尾版面配置區 9"/>
          <p:cNvSpPr>
            <a:spLocks noGrp="1"/>
          </p:cNvSpPr>
          <p:nvPr>
            <p:ph type="ftr" sz="quarter" idx="10"/>
          </p:nvPr>
        </p:nvSpPr>
        <p:spPr/>
        <p:txBody>
          <a:bodyPr/>
          <a:lstStyle>
            <a:lvl1pPr>
              <a:defRPr/>
            </a:lvl1pPr>
          </a:lstStyle>
          <a:p>
            <a:pPr>
              <a:defRPr/>
            </a:pPr>
            <a:endParaRPr lang="zh-TW" altLang="en-US"/>
          </a:p>
        </p:txBody>
      </p:sp>
      <p:sp>
        <p:nvSpPr>
          <p:cNvPr id="5" name="投影片編號版面配置區 21"/>
          <p:cNvSpPr>
            <a:spLocks noGrp="1"/>
          </p:cNvSpPr>
          <p:nvPr>
            <p:ph type="sldNum" sz="quarter" idx="11"/>
          </p:nvPr>
        </p:nvSpPr>
        <p:spPr/>
        <p:txBody>
          <a:bodyPr/>
          <a:lstStyle>
            <a:lvl1pPr>
              <a:defRPr/>
            </a:lvl1pPr>
          </a:lstStyle>
          <a:p>
            <a:pPr>
              <a:defRPr/>
            </a:pPr>
            <a:fld id="{53983EF1-BCE8-4469-8CFD-6FAB8A910265}" type="slidenum">
              <a:rPr lang="zh-TW" altLang="en-US"/>
              <a:pPr>
                <a:defRPr/>
              </a:pPr>
              <a:t>‹#›</a:t>
            </a:fld>
            <a:endParaRPr lang="zh-TW" altLang="en-US" dirty="0"/>
          </a:p>
        </p:txBody>
      </p:sp>
    </p:spTree>
    <p:extLst>
      <p:ext uri="{BB962C8B-B14F-4D97-AF65-F5344CB8AC3E}">
        <p14:creationId xmlns:p14="http://schemas.microsoft.com/office/powerpoint/2010/main" val="3545520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solidFill>
                  <a:schemeClr val="bg1"/>
                </a:solidFill>
                <a:latin typeface="標楷體" pitchFamily="65" charset="-120"/>
                <a:ea typeface="標楷體" pitchFamily="65" charset="-120"/>
              </a:defRPr>
            </a:lvl1pPr>
          </a:lstStyle>
          <a:p>
            <a:r>
              <a:rPr lang="zh-TW" altLang="en-US" dirty="0" smtClean="0"/>
              <a:t>按一下以編輯母片標題樣式</a:t>
            </a:r>
            <a:endParaRPr lang="zh-TW" altLang="en-US" dirty="0"/>
          </a:p>
        </p:txBody>
      </p:sp>
      <p:sp>
        <p:nvSpPr>
          <p:cNvPr id="3" name="日期版面配置區 23"/>
          <p:cNvSpPr>
            <a:spLocks noGrp="1"/>
          </p:cNvSpPr>
          <p:nvPr>
            <p:ph type="dt" sz="half" idx="10"/>
          </p:nvPr>
        </p:nvSpPr>
        <p:spPr/>
        <p:txBody>
          <a:bodyPr/>
          <a:lstStyle>
            <a:lvl1pPr>
              <a:defRPr/>
            </a:lvl1pPr>
          </a:lstStyle>
          <a:p>
            <a:pPr>
              <a:defRPr/>
            </a:pPr>
            <a:fld id="{1F8FB5C3-73E3-4D4C-8714-273FE4B37C4A}" type="datetime1">
              <a:rPr lang="zh-TW" altLang="en-US"/>
              <a:pPr>
                <a:defRPr/>
              </a:pPr>
              <a:t>2015/3/30</a:t>
            </a:fld>
            <a:endParaRPr lang="zh-TW" altLang="en-US"/>
          </a:p>
        </p:txBody>
      </p:sp>
      <p:sp>
        <p:nvSpPr>
          <p:cNvPr id="4" name="頁尾版面配置區 9"/>
          <p:cNvSpPr>
            <a:spLocks noGrp="1"/>
          </p:cNvSpPr>
          <p:nvPr>
            <p:ph type="ftr" sz="quarter" idx="11"/>
          </p:nvPr>
        </p:nvSpPr>
        <p:spPr/>
        <p:txBody>
          <a:bodyPr/>
          <a:lstStyle>
            <a:lvl1pPr>
              <a:defRPr/>
            </a:lvl1pPr>
          </a:lstStyle>
          <a:p>
            <a:pPr>
              <a:defRPr/>
            </a:pPr>
            <a:endParaRPr lang="zh-TW" altLang="en-US"/>
          </a:p>
        </p:txBody>
      </p:sp>
      <p:sp>
        <p:nvSpPr>
          <p:cNvPr id="5" name="投影片編號版面配置區 21"/>
          <p:cNvSpPr>
            <a:spLocks noGrp="1"/>
          </p:cNvSpPr>
          <p:nvPr>
            <p:ph type="sldNum" sz="quarter" idx="12"/>
          </p:nvPr>
        </p:nvSpPr>
        <p:spPr/>
        <p:txBody>
          <a:bodyPr/>
          <a:lstStyle>
            <a:lvl1pPr>
              <a:defRPr/>
            </a:lvl1pPr>
          </a:lstStyle>
          <a:p>
            <a:pPr>
              <a:defRPr/>
            </a:pPr>
            <a:fld id="{C476D0A2-B22F-43C1-A41E-E8F6937A9709}" type="slidenum">
              <a:rPr lang="zh-TW" altLang="en-US"/>
              <a:pPr>
                <a:defRPr/>
              </a:pPr>
              <a:t>‹#›</a:t>
            </a:fld>
            <a:endParaRPr lang="zh-TW" altLang="en-US" dirty="0"/>
          </a:p>
        </p:txBody>
      </p:sp>
    </p:spTree>
    <p:extLst>
      <p:ext uri="{BB962C8B-B14F-4D97-AF65-F5344CB8AC3E}">
        <p14:creationId xmlns:p14="http://schemas.microsoft.com/office/powerpoint/2010/main" val="42836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lang="zh-TW" altLang="en-US" dirty="0" smtClean="0"/>
              <a:t>按一下以編輯母片標題樣式</a:t>
            </a:r>
            <a:endParaRPr lang="en-US" dirty="0"/>
          </a:p>
        </p:txBody>
      </p:sp>
      <p:sp>
        <p:nvSpPr>
          <p:cNvPr id="3" name="內容版面配置區 2"/>
          <p:cNvSpPr>
            <a:spLocks noGrp="1"/>
          </p:cNvSpPr>
          <p:nvPr>
            <p:ph idx="1"/>
          </p:nvPr>
        </p:nvSpPr>
        <p:spPr/>
        <p:txBody>
          <a:bodyPr/>
          <a:lstStyle>
            <a:extLst/>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4" name="日期版面配置區 23"/>
          <p:cNvSpPr>
            <a:spLocks noGrp="1"/>
          </p:cNvSpPr>
          <p:nvPr>
            <p:ph type="dt" sz="half" idx="10"/>
          </p:nvPr>
        </p:nvSpPr>
        <p:spPr/>
        <p:txBody>
          <a:bodyPr/>
          <a:lstStyle>
            <a:lvl1pPr>
              <a:defRPr/>
            </a:lvl1pPr>
          </a:lstStyle>
          <a:p>
            <a:pPr>
              <a:defRPr/>
            </a:pPr>
            <a:fld id="{ED72689B-C31B-4B95-B5E1-63BEC4074C4C}" type="datetime1">
              <a:rPr lang="zh-TW" altLang="en-US"/>
              <a:pPr>
                <a:defRPr/>
              </a:pPr>
              <a:t>2015/3/30</a:t>
            </a:fld>
            <a:endParaRPr lang="zh-TW" altLang="en-US"/>
          </a:p>
        </p:txBody>
      </p:sp>
      <p:sp>
        <p:nvSpPr>
          <p:cNvPr id="5" name="頁尾版面配置區 9"/>
          <p:cNvSpPr>
            <a:spLocks noGrp="1"/>
          </p:cNvSpPr>
          <p:nvPr>
            <p:ph type="ftr" sz="quarter" idx="11"/>
          </p:nvPr>
        </p:nvSpPr>
        <p:spPr/>
        <p:txBody>
          <a:bodyPr/>
          <a:lstStyle>
            <a:lvl1pPr>
              <a:defRPr/>
            </a:lvl1pPr>
          </a:lstStyle>
          <a:p>
            <a:pPr>
              <a:defRPr/>
            </a:pPr>
            <a:endParaRPr lang="zh-TW" altLang="en-US"/>
          </a:p>
        </p:txBody>
      </p:sp>
      <p:sp>
        <p:nvSpPr>
          <p:cNvPr id="6" name="投影片編號版面配置區 21"/>
          <p:cNvSpPr>
            <a:spLocks noGrp="1"/>
          </p:cNvSpPr>
          <p:nvPr>
            <p:ph type="sldNum" sz="quarter" idx="12"/>
          </p:nvPr>
        </p:nvSpPr>
        <p:spPr/>
        <p:txBody>
          <a:bodyPr/>
          <a:lstStyle>
            <a:lvl1pPr>
              <a:defRPr/>
            </a:lvl1pPr>
          </a:lstStyle>
          <a:p>
            <a:pPr>
              <a:defRPr/>
            </a:pPr>
            <a:fld id="{6917AD41-132A-4B74-9005-16B7E6219AD7}" type="slidenum">
              <a:rPr lang="zh-TW" altLang="en-US"/>
              <a:pPr>
                <a:defRPr/>
              </a:pPr>
              <a:t>‹#›</a:t>
            </a:fld>
            <a:endParaRPr lang="zh-TW" altLang="en-US" dirty="0"/>
          </a:p>
        </p:txBody>
      </p:sp>
    </p:spTree>
    <p:extLst>
      <p:ext uri="{BB962C8B-B14F-4D97-AF65-F5344CB8AC3E}">
        <p14:creationId xmlns:p14="http://schemas.microsoft.com/office/powerpoint/2010/main" val="260078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lang="zh-TW" altLang="en-US" smtClean="0"/>
              <a:t>按一下以編輯母片標題樣式</a:t>
            </a:r>
            <a:endParaRPr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23"/>
          <p:cNvSpPr>
            <a:spLocks noGrp="1"/>
          </p:cNvSpPr>
          <p:nvPr>
            <p:ph type="dt" sz="half" idx="10"/>
          </p:nvPr>
        </p:nvSpPr>
        <p:spPr/>
        <p:txBody>
          <a:bodyPr/>
          <a:lstStyle>
            <a:lvl1pPr>
              <a:defRPr/>
            </a:lvl1pPr>
          </a:lstStyle>
          <a:p>
            <a:pPr>
              <a:defRPr/>
            </a:pPr>
            <a:fld id="{B4061BC9-2760-4C57-BDEC-477C633D190D}" type="datetime1">
              <a:rPr lang="zh-TW" altLang="en-US"/>
              <a:pPr>
                <a:defRPr/>
              </a:pPr>
              <a:t>2015/3/30</a:t>
            </a:fld>
            <a:endParaRPr lang="zh-TW" altLang="en-US"/>
          </a:p>
        </p:txBody>
      </p:sp>
      <p:sp>
        <p:nvSpPr>
          <p:cNvPr id="6" name="頁尾版面配置區 9"/>
          <p:cNvSpPr>
            <a:spLocks noGrp="1"/>
          </p:cNvSpPr>
          <p:nvPr>
            <p:ph type="ftr" sz="quarter" idx="11"/>
          </p:nvPr>
        </p:nvSpPr>
        <p:spPr/>
        <p:txBody>
          <a:bodyPr/>
          <a:lstStyle>
            <a:lvl1pPr>
              <a:defRPr/>
            </a:lvl1pPr>
          </a:lstStyle>
          <a:p>
            <a:pPr>
              <a:defRPr/>
            </a:pPr>
            <a:endParaRPr lang="zh-TW" altLang="en-US"/>
          </a:p>
        </p:txBody>
      </p:sp>
      <p:sp>
        <p:nvSpPr>
          <p:cNvPr id="7" name="投影片編號版面配置區 21"/>
          <p:cNvSpPr>
            <a:spLocks noGrp="1"/>
          </p:cNvSpPr>
          <p:nvPr>
            <p:ph type="sldNum" sz="quarter" idx="12"/>
          </p:nvPr>
        </p:nvSpPr>
        <p:spPr/>
        <p:txBody>
          <a:bodyPr/>
          <a:lstStyle>
            <a:lvl1pPr>
              <a:defRPr/>
            </a:lvl1pPr>
          </a:lstStyle>
          <a:p>
            <a:pPr>
              <a:defRPr/>
            </a:pPr>
            <a:fld id="{21982BFD-64C7-42FB-AC4B-6E62B42EE588}" type="slidenum">
              <a:rPr lang="zh-TW" altLang="en-US"/>
              <a:pPr>
                <a:defRPr/>
              </a:pPr>
              <a:t>‹#›</a:t>
            </a:fld>
            <a:endParaRPr lang="zh-TW" altLang="en-US" dirty="0"/>
          </a:p>
        </p:txBody>
      </p:sp>
    </p:spTree>
    <p:extLst>
      <p:ext uri="{BB962C8B-B14F-4D97-AF65-F5344CB8AC3E}">
        <p14:creationId xmlns:p14="http://schemas.microsoft.com/office/powerpoint/2010/main" val="4234275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lstStyle>
            <a:lvl1pPr algn="ctr">
              <a:defRPr sz="4500" b="1" cap="none" baseline="0"/>
            </a:lvl1pPr>
            <a:extLst/>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6"/>
          <p:cNvSpPr>
            <a:spLocks noGrp="1"/>
          </p:cNvSpPr>
          <p:nvPr>
            <p:ph type="dt" sz="half" idx="10"/>
          </p:nvPr>
        </p:nvSpPr>
        <p:spPr/>
        <p:txBody>
          <a:bodyPr/>
          <a:lstStyle>
            <a:lvl1pPr>
              <a:defRPr/>
            </a:lvl1pPr>
            <a:extLst/>
          </a:lstStyle>
          <a:p>
            <a:pPr>
              <a:defRPr/>
            </a:pPr>
            <a:fld id="{A0E60C18-4ECF-4741-9E43-17F9C2A0F98E}" type="datetime1">
              <a:rPr lang="zh-TW" altLang="en-US"/>
              <a:pPr>
                <a:defRPr/>
              </a:pPr>
              <a:t>2015/3/30</a:t>
            </a:fld>
            <a:endParaRPr lang="zh-TW" altLang="en-US"/>
          </a:p>
        </p:txBody>
      </p:sp>
      <p:sp>
        <p:nvSpPr>
          <p:cNvPr id="8" name="頁尾版面配置區 7"/>
          <p:cNvSpPr>
            <a:spLocks noGrp="1"/>
          </p:cNvSpPr>
          <p:nvPr>
            <p:ph type="ftr" sz="quarter" idx="11"/>
          </p:nvPr>
        </p:nvSpPr>
        <p:spPr/>
        <p:txBody>
          <a:bodyPr/>
          <a:lstStyle>
            <a:lvl1pPr>
              <a:defRPr/>
            </a:lvl1pPr>
            <a:extLst/>
          </a:lstStyle>
          <a:p>
            <a:pPr>
              <a:defRPr/>
            </a:pPr>
            <a:endParaRPr lang="zh-TW" altLang="en-US"/>
          </a:p>
        </p:txBody>
      </p:sp>
      <p:sp>
        <p:nvSpPr>
          <p:cNvPr id="9" name="投影片編號版面配置區 8"/>
          <p:cNvSpPr>
            <a:spLocks noGrp="1"/>
          </p:cNvSpPr>
          <p:nvPr>
            <p:ph type="sldNum" sz="quarter" idx="12"/>
          </p:nvPr>
        </p:nvSpPr>
        <p:spPr/>
        <p:txBody>
          <a:bodyPr/>
          <a:lstStyle>
            <a:lvl1pPr>
              <a:defRPr>
                <a:solidFill>
                  <a:schemeClr val="bg2">
                    <a:lumMod val="25000"/>
                  </a:schemeClr>
                </a:solidFill>
              </a:defRPr>
            </a:lvl1pPr>
            <a:extLst/>
          </a:lstStyle>
          <a:p>
            <a:pPr>
              <a:defRPr/>
            </a:pPr>
            <a:fld id="{DE446BBC-288E-407E-81D8-3A1192465891}" type="slidenum">
              <a:rPr lang="zh-TW" altLang="en-US"/>
              <a:pPr>
                <a:defRPr/>
              </a:pPr>
              <a:t>‹#›</a:t>
            </a:fld>
            <a:endParaRPr lang="zh-TW" altLang="en-US" dirty="0"/>
          </a:p>
        </p:txBody>
      </p:sp>
    </p:spTree>
    <p:extLst>
      <p:ext uri="{BB962C8B-B14F-4D97-AF65-F5344CB8AC3E}">
        <p14:creationId xmlns:p14="http://schemas.microsoft.com/office/powerpoint/2010/main" val="4073111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lang="zh-TW" altLang="en-US" dirty="0" smtClean="0"/>
              <a:t>按一下以編輯母片標題樣式</a:t>
            </a:r>
            <a:endParaRPr lang="en-US" dirty="0"/>
          </a:p>
        </p:txBody>
      </p:sp>
      <p:sp>
        <p:nvSpPr>
          <p:cNvPr id="3" name="日期版面配置區 23"/>
          <p:cNvSpPr>
            <a:spLocks noGrp="1"/>
          </p:cNvSpPr>
          <p:nvPr>
            <p:ph type="dt" sz="half" idx="10"/>
          </p:nvPr>
        </p:nvSpPr>
        <p:spPr/>
        <p:txBody>
          <a:bodyPr/>
          <a:lstStyle>
            <a:lvl1pPr>
              <a:defRPr/>
            </a:lvl1pPr>
          </a:lstStyle>
          <a:p>
            <a:pPr>
              <a:defRPr/>
            </a:pPr>
            <a:fld id="{C6ED213E-12D6-4D35-8F35-B83B6CDF0DE7}" type="datetime1">
              <a:rPr lang="zh-TW" altLang="en-US"/>
              <a:pPr>
                <a:defRPr/>
              </a:pPr>
              <a:t>2015/3/30</a:t>
            </a:fld>
            <a:endParaRPr lang="zh-TW" altLang="en-US"/>
          </a:p>
        </p:txBody>
      </p:sp>
      <p:sp>
        <p:nvSpPr>
          <p:cNvPr id="4" name="頁尾版面配置區 9"/>
          <p:cNvSpPr>
            <a:spLocks noGrp="1"/>
          </p:cNvSpPr>
          <p:nvPr>
            <p:ph type="ftr" sz="quarter" idx="11"/>
          </p:nvPr>
        </p:nvSpPr>
        <p:spPr/>
        <p:txBody>
          <a:bodyPr/>
          <a:lstStyle>
            <a:lvl1pPr>
              <a:defRPr/>
            </a:lvl1pPr>
          </a:lstStyle>
          <a:p>
            <a:pPr>
              <a:defRPr/>
            </a:pPr>
            <a:endParaRPr lang="zh-TW" altLang="en-US"/>
          </a:p>
        </p:txBody>
      </p:sp>
      <p:sp>
        <p:nvSpPr>
          <p:cNvPr id="5" name="投影片編號版面配置區 21"/>
          <p:cNvSpPr>
            <a:spLocks noGrp="1"/>
          </p:cNvSpPr>
          <p:nvPr>
            <p:ph type="sldNum" sz="quarter" idx="12"/>
          </p:nvPr>
        </p:nvSpPr>
        <p:spPr/>
        <p:txBody>
          <a:bodyPr/>
          <a:lstStyle>
            <a:lvl1pPr>
              <a:defRPr/>
            </a:lvl1pPr>
          </a:lstStyle>
          <a:p>
            <a:pPr>
              <a:defRPr/>
            </a:pPr>
            <a:fld id="{3AFEBC58-FE23-4A59-8002-72A89FA7C14E}" type="slidenum">
              <a:rPr lang="zh-TW" altLang="en-US"/>
              <a:pPr>
                <a:defRPr/>
              </a:pPr>
              <a:t>‹#›</a:t>
            </a:fld>
            <a:endParaRPr lang="zh-TW" altLang="en-US" dirty="0"/>
          </a:p>
        </p:txBody>
      </p:sp>
    </p:spTree>
    <p:extLst>
      <p:ext uri="{BB962C8B-B14F-4D97-AF65-F5344CB8AC3E}">
        <p14:creationId xmlns:p14="http://schemas.microsoft.com/office/powerpoint/2010/main" val="2766031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zh-TW" altLang="en-US" smtClean="0"/>
              <a:t>按一下以編輯母片標題樣式</a:t>
            </a:r>
            <a:endParaRPr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4"/>
          <p:cNvSpPr>
            <a:spLocks noGrp="1"/>
          </p:cNvSpPr>
          <p:nvPr>
            <p:ph type="dt" sz="half" idx="10"/>
          </p:nvPr>
        </p:nvSpPr>
        <p:spPr/>
        <p:txBody>
          <a:bodyPr/>
          <a:lstStyle>
            <a:lvl1pPr>
              <a:defRPr/>
            </a:lvl1pPr>
            <a:extLst/>
          </a:lstStyle>
          <a:p>
            <a:pPr>
              <a:defRPr/>
            </a:pPr>
            <a:fld id="{19B2B7BF-B9F4-4353-AD25-3CEC585077C0}" type="datetime1">
              <a:rPr lang="zh-TW" altLang="en-US"/>
              <a:pPr>
                <a:defRPr/>
              </a:pPr>
              <a:t>2015/3/30</a:t>
            </a:fld>
            <a:endParaRPr lang="zh-TW" altLang="en-US"/>
          </a:p>
        </p:txBody>
      </p:sp>
      <p:sp>
        <p:nvSpPr>
          <p:cNvPr id="6" name="頁尾版面配置區 5"/>
          <p:cNvSpPr>
            <a:spLocks noGrp="1"/>
          </p:cNvSpPr>
          <p:nvPr>
            <p:ph type="ftr" sz="quarter" idx="11"/>
          </p:nvPr>
        </p:nvSpPr>
        <p:spPr/>
        <p:txBody>
          <a:bodyPr/>
          <a:lstStyle>
            <a:lvl1pPr>
              <a:defRPr/>
            </a:lvl1pPr>
            <a:extLst/>
          </a:lstStyle>
          <a:p>
            <a:pPr>
              <a:defRPr/>
            </a:pPr>
            <a:endParaRPr lang="zh-TW" altLang="en-US"/>
          </a:p>
        </p:txBody>
      </p:sp>
      <p:sp>
        <p:nvSpPr>
          <p:cNvPr id="7" name="投影片編號版面配置區 6"/>
          <p:cNvSpPr>
            <a:spLocks noGrp="1"/>
          </p:cNvSpPr>
          <p:nvPr>
            <p:ph type="sldNum" sz="quarter" idx="12"/>
          </p:nvPr>
        </p:nvSpPr>
        <p:spPr/>
        <p:txBody>
          <a:bodyPr/>
          <a:lstStyle>
            <a:lvl1pPr>
              <a:defRPr>
                <a:solidFill>
                  <a:schemeClr val="bg2">
                    <a:lumMod val="25000"/>
                  </a:schemeClr>
                </a:solidFill>
              </a:defRPr>
            </a:lvl1pPr>
            <a:extLst/>
          </a:lstStyle>
          <a:p>
            <a:pPr>
              <a:defRPr/>
            </a:pPr>
            <a:fld id="{26BDF9B3-A4ED-4CC1-A065-893F180ABF1F}" type="slidenum">
              <a:rPr lang="zh-TW" altLang="en-US"/>
              <a:pPr>
                <a:defRPr/>
              </a:pPr>
              <a:t>‹#›</a:t>
            </a:fld>
            <a:endParaRPr lang="zh-TW" altLang="en-US" dirty="0"/>
          </a:p>
        </p:txBody>
      </p:sp>
    </p:spTree>
    <p:extLst>
      <p:ext uri="{BB962C8B-B14F-4D97-AF65-F5344CB8AC3E}">
        <p14:creationId xmlns:p14="http://schemas.microsoft.com/office/powerpoint/2010/main" val="459526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矩形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kumimoji="0" lang="en-US" sz="3200">
              <a:latin typeface="+mn-lt"/>
              <a:ea typeface="+mn-ea"/>
            </a:endParaRPr>
          </a:p>
        </p:txBody>
      </p:sp>
      <p:sp>
        <p:nvSpPr>
          <p:cNvPr id="6" name="流程圖: 程序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7" name="流程圖: 程序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zh-TW" altLang="en-US" smtClean="0"/>
              <a:t>按一下以編輯母片標題樣式</a:t>
            </a:r>
            <a:endParaRPr lang="en-US"/>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zh-TW" altLang="en-US" noProof="0" smtClean="0"/>
              <a:t>按一下圖示以新增圖片</a:t>
            </a:r>
            <a:endParaRPr lang="en-US" noProof="0"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zh-TW" altLang="en-US" smtClean="0"/>
              <a:t>按一下以編輯母片文字樣式</a:t>
            </a:r>
          </a:p>
        </p:txBody>
      </p:sp>
      <p:sp>
        <p:nvSpPr>
          <p:cNvPr id="8" name="日期版面配置區 4"/>
          <p:cNvSpPr>
            <a:spLocks noGrp="1"/>
          </p:cNvSpPr>
          <p:nvPr>
            <p:ph type="dt" sz="half" idx="10"/>
          </p:nvPr>
        </p:nvSpPr>
        <p:spPr/>
        <p:txBody>
          <a:bodyPr/>
          <a:lstStyle>
            <a:lvl1pPr>
              <a:defRPr/>
            </a:lvl1pPr>
            <a:extLst/>
          </a:lstStyle>
          <a:p>
            <a:pPr>
              <a:defRPr/>
            </a:pPr>
            <a:fld id="{02679929-DA74-4F47-B760-88FE5EBD1144}" type="datetime1">
              <a:rPr lang="zh-TW" altLang="en-US"/>
              <a:pPr>
                <a:defRPr/>
              </a:pPr>
              <a:t>2015/3/30</a:t>
            </a:fld>
            <a:endParaRPr lang="zh-TW" altLang="en-US"/>
          </a:p>
        </p:txBody>
      </p:sp>
      <p:sp>
        <p:nvSpPr>
          <p:cNvPr id="9" name="頁尾版面配置區 5"/>
          <p:cNvSpPr>
            <a:spLocks noGrp="1"/>
          </p:cNvSpPr>
          <p:nvPr>
            <p:ph type="ftr" sz="quarter" idx="11"/>
          </p:nvPr>
        </p:nvSpPr>
        <p:spPr/>
        <p:txBody>
          <a:bodyPr/>
          <a:lstStyle>
            <a:lvl1pPr>
              <a:defRPr/>
            </a:lvl1pPr>
            <a:extLst/>
          </a:lstStyle>
          <a:p>
            <a:pPr>
              <a:defRPr/>
            </a:pPr>
            <a:endParaRPr lang="zh-TW" altLang="en-US"/>
          </a:p>
        </p:txBody>
      </p:sp>
      <p:sp>
        <p:nvSpPr>
          <p:cNvPr id="10" name="投影片編號版面配置區 6"/>
          <p:cNvSpPr>
            <a:spLocks noGrp="1"/>
          </p:cNvSpPr>
          <p:nvPr>
            <p:ph type="sldNum" sz="quarter" idx="12"/>
          </p:nvPr>
        </p:nvSpPr>
        <p:spPr/>
        <p:txBody>
          <a:bodyPr/>
          <a:lstStyle>
            <a:lvl1pPr>
              <a:defRPr>
                <a:solidFill>
                  <a:schemeClr val="bg2">
                    <a:lumMod val="25000"/>
                  </a:schemeClr>
                </a:solidFill>
              </a:defRPr>
            </a:lvl1pPr>
            <a:extLst/>
          </a:lstStyle>
          <a:p>
            <a:pPr>
              <a:defRPr/>
            </a:pPr>
            <a:fld id="{715C0247-BEDC-40E2-8156-73F6498BAB08}" type="slidenum">
              <a:rPr lang="zh-TW" altLang="en-US"/>
              <a:pPr>
                <a:defRPr/>
              </a:pPr>
              <a:t>‹#›</a:t>
            </a:fld>
            <a:endParaRPr lang="zh-TW" altLang="en-US" dirty="0"/>
          </a:p>
        </p:txBody>
      </p:sp>
    </p:spTree>
    <p:extLst>
      <p:ext uri="{BB962C8B-B14F-4D97-AF65-F5344CB8AC3E}">
        <p14:creationId xmlns:p14="http://schemas.microsoft.com/office/powerpoint/2010/main" val="111881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3"/>
          <p:cNvSpPr>
            <a:spLocks noGrp="1"/>
          </p:cNvSpPr>
          <p:nvPr>
            <p:ph type="dt" sz="half" idx="10"/>
          </p:nvPr>
        </p:nvSpPr>
        <p:spPr/>
        <p:txBody>
          <a:bodyPr/>
          <a:lstStyle>
            <a:lvl1pPr>
              <a:defRPr/>
            </a:lvl1pPr>
          </a:lstStyle>
          <a:p>
            <a:pPr>
              <a:defRPr/>
            </a:pPr>
            <a:fld id="{F013A0E7-411A-4E14-986A-3D478032D7B6}" type="datetime1">
              <a:rPr lang="zh-TW" altLang="en-US"/>
              <a:pPr>
                <a:defRPr/>
              </a:pPr>
              <a:t>2015/3/30</a:t>
            </a:fld>
            <a:endParaRPr lang="zh-TW" altLang="en-US"/>
          </a:p>
        </p:txBody>
      </p:sp>
      <p:sp>
        <p:nvSpPr>
          <p:cNvPr id="5" name="頁尾版面配置區 9"/>
          <p:cNvSpPr>
            <a:spLocks noGrp="1"/>
          </p:cNvSpPr>
          <p:nvPr>
            <p:ph type="ftr" sz="quarter" idx="11"/>
          </p:nvPr>
        </p:nvSpPr>
        <p:spPr/>
        <p:txBody>
          <a:bodyPr/>
          <a:lstStyle>
            <a:lvl1pPr>
              <a:defRPr/>
            </a:lvl1pPr>
          </a:lstStyle>
          <a:p>
            <a:pPr>
              <a:defRPr/>
            </a:pPr>
            <a:endParaRPr lang="zh-TW" altLang="en-US"/>
          </a:p>
        </p:txBody>
      </p:sp>
      <p:sp>
        <p:nvSpPr>
          <p:cNvPr id="6" name="投影片編號版面配置區 21"/>
          <p:cNvSpPr>
            <a:spLocks noGrp="1"/>
          </p:cNvSpPr>
          <p:nvPr>
            <p:ph type="sldNum" sz="quarter" idx="12"/>
          </p:nvPr>
        </p:nvSpPr>
        <p:spPr/>
        <p:txBody>
          <a:bodyPr/>
          <a:lstStyle>
            <a:lvl1pPr>
              <a:defRPr/>
            </a:lvl1pPr>
          </a:lstStyle>
          <a:p>
            <a:pPr>
              <a:defRPr/>
            </a:pPr>
            <a:fld id="{74D9A290-0209-40A9-B1B2-6BFFD832AE46}" type="slidenum">
              <a:rPr lang="zh-TW" altLang="en-US"/>
              <a:pPr>
                <a:defRPr/>
              </a:pPr>
              <a:t>‹#›</a:t>
            </a:fld>
            <a:endParaRPr lang="zh-TW" altLang="en-US" dirty="0"/>
          </a:p>
        </p:txBody>
      </p:sp>
    </p:spTree>
    <p:extLst>
      <p:ext uri="{BB962C8B-B14F-4D97-AF65-F5344CB8AC3E}">
        <p14:creationId xmlns:p14="http://schemas.microsoft.com/office/powerpoint/2010/main" val="393482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3"/>
          <p:cNvSpPr>
            <a:spLocks noGrp="1"/>
          </p:cNvSpPr>
          <p:nvPr>
            <p:ph type="dt" sz="half" idx="10"/>
          </p:nvPr>
        </p:nvSpPr>
        <p:spPr/>
        <p:txBody>
          <a:bodyPr/>
          <a:lstStyle>
            <a:lvl1pPr>
              <a:defRPr/>
            </a:lvl1pPr>
          </a:lstStyle>
          <a:p>
            <a:pPr>
              <a:defRPr/>
            </a:pPr>
            <a:fld id="{1F0C4054-36CD-4C8B-B204-230CA63867E3}" type="datetime1">
              <a:rPr lang="zh-TW" altLang="en-US"/>
              <a:pPr>
                <a:defRPr/>
              </a:pPr>
              <a:t>2015/3/30</a:t>
            </a:fld>
            <a:endParaRPr lang="zh-TW" altLang="en-US"/>
          </a:p>
        </p:txBody>
      </p:sp>
      <p:sp>
        <p:nvSpPr>
          <p:cNvPr id="5" name="頁尾版面配置區 9"/>
          <p:cNvSpPr>
            <a:spLocks noGrp="1"/>
          </p:cNvSpPr>
          <p:nvPr>
            <p:ph type="ftr" sz="quarter" idx="11"/>
          </p:nvPr>
        </p:nvSpPr>
        <p:spPr/>
        <p:txBody>
          <a:bodyPr/>
          <a:lstStyle>
            <a:lvl1pPr>
              <a:defRPr/>
            </a:lvl1pPr>
          </a:lstStyle>
          <a:p>
            <a:pPr>
              <a:defRPr/>
            </a:pPr>
            <a:endParaRPr lang="zh-TW" altLang="en-US"/>
          </a:p>
        </p:txBody>
      </p:sp>
      <p:sp>
        <p:nvSpPr>
          <p:cNvPr id="6" name="投影片編號版面配置區 21"/>
          <p:cNvSpPr>
            <a:spLocks noGrp="1"/>
          </p:cNvSpPr>
          <p:nvPr>
            <p:ph type="sldNum" sz="quarter" idx="12"/>
          </p:nvPr>
        </p:nvSpPr>
        <p:spPr/>
        <p:txBody>
          <a:bodyPr/>
          <a:lstStyle>
            <a:lvl1pPr>
              <a:defRPr/>
            </a:lvl1pPr>
          </a:lstStyle>
          <a:p>
            <a:pPr>
              <a:defRPr/>
            </a:pPr>
            <a:fld id="{AB949753-6800-4E9C-A5F7-7CB76F596BCC}" type="slidenum">
              <a:rPr lang="zh-TW" altLang="en-US"/>
              <a:pPr>
                <a:defRPr/>
              </a:pPr>
              <a:t>‹#›</a:t>
            </a:fld>
            <a:endParaRPr lang="zh-TW" altLang="en-US" dirty="0"/>
          </a:p>
        </p:txBody>
      </p:sp>
    </p:spTree>
    <p:extLst>
      <p:ext uri="{BB962C8B-B14F-4D97-AF65-F5344CB8AC3E}">
        <p14:creationId xmlns:p14="http://schemas.microsoft.com/office/powerpoint/2010/main" val="209805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tm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8" name="橢圓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2" name="矩形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5" name="標題版面配置區 4"/>
          <p:cNvSpPr>
            <a:spLocks noGrp="1"/>
          </p:cNvSpPr>
          <p:nvPr>
            <p:ph type="title"/>
          </p:nvPr>
        </p:nvSpPr>
        <p:spPr>
          <a:xfrm>
            <a:off x="1435100" y="274638"/>
            <a:ext cx="7499350" cy="1143000"/>
          </a:xfrm>
          <a:prstGeom prst="rect">
            <a:avLst/>
          </a:prstGeom>
        </p:spPr>
        <p:txBody>
          <a:bodyPr anchor="ctr">
            <a:normAutofit/>
          </a:bodyPr>
          <a:lstStyle>
            <a:extLst/>
          </a:lstStyle>
          <a:p>
            <a:r>
              <a:rPr lang="zh-TW" altLang="en-US" dirty="0" smtClean="0"/>
              <a:t>按一下以編輯母片標題樣式</a:t>
            </a:r>
            <a:endParaRPr lang="en-US" dirty="0"/>
          </a:p>
        </p:txBody>
      </p:sp>
      <p:sp>
        <p:nvSpPr>
          <p:cNvPr id="1033" name="文字版面配置區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ea typeface="新細明體" charset="-120"/>
              </a:defRPr>
            </a:lvl1pPr>
            <a:extLst/>
          </a:lstStyle>
          <a:p>
            <a:pPr>
              <a:defRPr/>
            </a:pPr>
            <a:fld id="{E15D486A-AA82-4606-BD4E-751307A0F9A7}" type="datetime1">
              <a:rPr lang="zh-TW" altLang="en-US"/>
              <a:pPr>
                <a:defRPr/>
              </a:pPr>
              <a:t>2015/3/30</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ea typeface="新細明體" charset="-120"/>
              </a:defRPr>
            </a:lvl1pPr>
            <a:extLst/>
          </a:lstStyle>
          <a:p>
            <a:pPr>
              <a:defRPr/>
            </a:pPr>
            <a:endParaRPr lang="zh-TW" altLang="en-US"/>
          </a:p>
        </p:txBody>
      </p:sp>
      <p:sp>
        <p:nvSpPr>
          <p:cNvPr id="22" name="投影片編號版面配置區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lumMod val="25000"/>
                  </a:schemeClr>
                </a:solidFill>
                <a:effectLst/>
                <a:latin typeface="Arial" charset="0"/>
                <a:ea typeface="新細明體" charset="-120"/>
              </a:defRPr>
            </a:lvl1pPr>
            <a:extLst/>
          </a:lstStyle>
          <a:p>
            <a:pPr>
              <a:defRPr/>
            </a:pPr>
            <a:fld id="{70147F58-C700-480B-BAA4-55DEF6919033}" type="slidenum">
              <a:rPr lang="zh-TW" altLang="en-US"/>
              <a:pPr>
                <a:defRPr/>
              </a:pPr>
              <a:t>‹#›</a:t>
            </a:fld>
            <a:endParaRPr lang="zh-TW" altLang="en-US" dirty="0"/>
          </a:p>
        </p:txBody>
      </p:sp>
      <p:sp>
        <p:nvSpPr>
          <p:cNvPr id="15" name="矩形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pic>
        <p:nvPicPr>
          <p:cNvPr id="13" name="圖片 12" descr="畫面剪輯"/>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707904" y="6270375"/>
            <a:ext cx="2410161" cy="543001"/>
          </a:xfrm>
          <a:prstGeom prst="rect">
            <a:avLst/>
          </a:prstGeom>
        </p:spPr>
      </p:pic>
    </p:spTree>
  </p:cSld>
  <p:clrMap bg1="lt1" tx1="dk1" bg2="lt2" tx2="dk2" accent1="accent1" accent2="accent2" accent3="accent3" accent4="accent4" accent5="accent5" accent6="accent6" hlink="hlink" folHlink="folHlink"/>
  <p:sldLayoutIdLst>
    <p:sldLayoutId id="2147486545" r:id="rId1"/>
    <p:sldLayoutId id="2147486538" r:id="rId2"/>
    <p:sldLayoutId id="2147486539" r:id="rId3"/>
    <p:sldLayoutId id="2147486546" r:id="rId4"/>
    <p:sldLayoutId id="2147486540" r:id="rId5"/>
    <p:sldLayoutId id="2147486547" r:id="rId6"/>
    <p:sldLayoutId id="2147486548" r:id="rId7"/>
    <p:sldLayoutId id="2147486541" r:id="rId8"/>
    <p:sldLayoutId id="2147486542" r:id="rId9"/>
    <p:sldLayoutId id="2147486543" r:id="rId10"/>
  </p:sldLayoutIdLst>
  <p:hf hdr="0" ftr="0" dt="0"/>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標楷體" pitchFamily="65" charset="-120"/>
          <a:ea typeface="標楷體" pitchFamily="65" charset="-120"/>
          <a:cs typeface="+mj-cs"/>
        </a:defRPr>
      </a:lvl1pPr>
      <a:lvl2pPr algn="l" rtl="0" eaLnBrk="0" fontAlgn="base" hangingPunct="0">
        <a:spcBef>
          <a:spcPct val="0"/>
        </a:spcBef>
        <a:spcAft>
          <a:spcPct val="0"/>
        </a:spcAft>
        <a:defRPr sz="4300">
          <a:solidFill>
            <a:srgbClr val="572314"/>
          </a:solidFill>
          <a:latin typeface="標楷體" pitchFamily="65" charset="-120"/>
          <a:ea typeface="標楷體" pitchFamily="65" charset="-120"/>
        </a:defRPr>
      </a:lvl2pPr>
      <a:lvl3pPr algn="l" rtl="0" eaLnBrk="0" fontAlgn="base" hangingPunct="0">
        <a:spcBef>
          <a:spcPct val="0"/>
        </a:spcBef>
        <a:spcAft>
          <a:spcPct val="0"/>
        </a:spcAft>
        <a:defRPr sz="4300">
          <a:solidFill>
            <a:srgbClr val="572314"/>
          </a:solidFill>
          <a:latin typeface="標楷體" pitchFamily="65" charset="-120"/>
          <a:ea typeface="標楷體" pitchFamily="65" charset="-120"/>
        </a:defRPr>
      </a:lvl3pPr>
      <a:lvl4pPr algn="l" rtl="0" eaLnBrk="0" fontAlgn="base" hangingPunct="0">
        <a:spcBef>
          <a:spcPct val="0"/>
        </a:spcBef>
        <a:spcAft>
          <a:spcPct val="0"/>
        </a:spcAft>
        <a:defRPr sz="4300">
          <a:solidFill>
            <a:srgbClr val="572314"/>
          </a:solidFill>
          <a:latin typeface="標楷體" pitchFamily="65" charset="-120"/>
          <a:ea typeface="標楷體" pitchFamily="65" charset="-120"/>
        </a:defRPr>
      </a:lvl4pPr>
      <a:lvl5pPr algn="l" rtl="0" eaLnBrk="0" fontAlgn="base" hangingPunct="0">
        <a:spcBef>
          <a:spcPct val="0"/>
        </a:spcBef>
        <a:spcAft>
          <a:spcPct val="0"/>
        </a:spcAft>
        <a:defRPr sz="4300">
          <a:solidFill>
            <a:srgbClr val="572314"/>
          </a:solidFill>
          <a:latin typeface="標楷體" pitchFamily="65" charset="-120"/>
          <a:ea typeface="標楷體" pitchFamily="65" charset="-120"/>
        </a:defRPr>
      </a:lvl5pPr>
      <a:lvl6pPr marL="457200" algn="l" rtl="0" fontAlgn="base">
        <a:spcBef>
          <a:spcPct val="0"/>
        </a:spcBef>
        <a:spcAft>
          <a:spcPct val="0"/>
        </a:spcAft>
        <a:defRPr sz="4300">
          <a:solidFill>
            <a:srgbClr val="572314"/>
          </a:solidFill>
          <a:latin typeface="標楷體" pitchFamily="65" charset="-120"/>
          <a:ea typeface="標楷體" pitchFamily="65" charset="-120"/>
        </a:defRPr>
      </a:lvl6pPr>
      <a:lvl7pPr marL="914400" algn="l" rtl="0" fontAlgn="base">
        <a:spcBef>
          <a:spcPct val="0"/>
        </a:spcBef>
        <a:spcAft>
          <a:spcPct val="0"/>
        </a:spcAft>
        <a:defRPr sz="4300">
          <a:solidFill>
            <a:srgbClr val="572314"/>
          </a:solidFill>
          <a:latin typeface="標楷體" pitchFamily="65" charset="-120"/>
          <a:ea typeface="標楷體" pitchFamily="65" charset="-120"/>
        </a:defRPr>
      </a:lvl7pPr>
      <a:lvl8pPr marL="1371600" algn="l" rtl="0" fontAlgn="base">
        <a:spcBef>
          <a:spcPct val="0"/>
        </a:spcBef>
        <a:spcAft>
          <a:spcPct val="0"/>
        </a:spcAft>
        <a:defRPr sz="4300">
          <a:solidFill>
            <a:srgbClr val="572314"/>
          </a:solidFill>
          <a:latin typeface="標楷體" pitchFamily="65" charset="-120"/>
          <a:ea typeface="標楷體" pitchFamily="65" charset="-120"/>
        </a:defRPr>
      </a:lvl8pPr>
      <a:lvl9pPr marL="1828800" algn="l" rtl="0" fontAlgn="base">
        <a:spcBef>
          <a:spcPct val="0"/>
        </a:spcBef>
        <a:spcAft>
          <a:spcPct val="0"/>
        </a:spcAft>
        <a:defRPr sz="4300">
          <a:solidFill>
            <a:srgbClr val="572314"/>
          </a:solidFill>
          <a:latin typeface="標楷體" pitchFamily="65" charset="-120"/>
          <a:ea typeface="標楷體" pitchFamily="65" charset="-12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標楷體" pitchFamily="65" charset="-120"/>
          <a:ea typeface="標楷體" pitchFamily="65" charset="-120"/>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標楷體" pitchFamily="65" charset="-120"/>
          <a:ea typeface="標楷體" pitchFamily="65" charset="-120"/>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標楷體" pitchFamily="65" charset="-120"/>
          <a:ea typeface="標楷體" pitchFamily="65" charset="-120"/>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標楷體" pitchFamily="65" charset="-120"/>
          <a:ea typeface="標楷體" pitchFamily="65" charset="-120"/>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標楷體" pitchFamily="65" charset="-120"/>
          <a:ea typeface="標楷體" pitchFamily="65" charset="-120"/>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6"/>
          <p:cNvSpPr txBox="1">
            <a:spLocks/>
          </p:cNvSpPr>
          <p:nvPr/>
        </p:nvSpPr>
        <p:spPr>
          <a:xfrm>
            <a:off x="1107164" y="116632"/>
            <a:ext cx="7772400" cy="936625"/>
          </a:xfrm>
          <a:prstGeom prst="rect">
            <a:avLst/>
          </a:prstGeom>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normAutofit/>
          </a:bodyPr>
          <a:lstStyle>
            <a:lvl1pPr algn="l" rtl="0" eaLnBrk="0" fontAlgn="base" hangingPunct="0">
              <a:spcBef>
                <a:spcPct val="0"/>
              </a:spcBef>
              <a:spcAft>
                <a:spcPct val="0"/>
              </a:spcAft>
              <a:defRPr sz="4300" kern="1200">
                <a:solidFill>
                  <a:schemeClr val="dk1"/>
                </a:solidFill>
                <a:effectLst>
                  <a:outerShdw blurRad="50000" dist="30000" dir="5400000" algn="tl" rotWithShape="0">
                    <a:srgbClr val="000000">
                      <a:alpha val="30000"/>
                    </a:srgbClr>
                  </a:outerShdw>
                </a:effectLst>
                <a:latin typeface="+mn-lt"/>
                <a:ea typeface="+mn-ea"/>
                <a:cs typeface="+mn-cs"/>
              </a:defRPr>
            </a:lvl1pPr>
            <a:lvl2pPr algn="l" rtl="0" eaLnBrk="0" fontAlgn="base" hangingPunct="0">
              <a:spcBef>
                <a:spcPct val="0"/>
              </a:spcBef>
              <a:spcAft>
                <a:spcPct val="0"/>
              </a:spcAft>
              <a:defRPr sz="4300">
                <a:solidFill>
                  <a:schemeClr val="dk1"/>
                </a:solidFill>
                <a:latin typeface="+mn-lt"/>
                <a:ea typeface="+mn-ea"/>
                <a:cs typeface="+mn-cs"/>
              </a:defRPr>
            </a:lvl2pPr>
            <a:lvl3pPr algn="l" rtl="0" eaLnBrk="0" fontAlgn="base" hangingPunct="0">
              <a:spcBef>
                <a:spcPct val="0"/>
              </a:spcBef>
              <a:spcAft>
                <a:spcPct val="0"/>
              </a:spcAft>
              <a:defRPr sz="4300">
                <a:solidFill>
                  <a:schemeClr val="dk1"/>
                </a:solidFill>
                <a:latin typeface="+mn-lt"/>
                <a:ea typeface="+mn-ea"/>
                <a:cs typeface="+mn-cs"/>
              </a:defRPr>
            </a:lvl3pPr>
            <a:lvl4pPr algn="l" rtl="0" eaLnBrk="0" fontAlgn="base" hangingPunct="0">
              <a:spcBef>
                <a:spcPct val="0"/>
              </a:spcBef>
              <a:spcAft>
                <a:spcPct val="0"/>
              </a:spcAft>
              <a:defRPr sz="4300">
                <a:solidFill>
                  <a:schemeClr val="dk1"/>
                </a:solidFill>
                <a:latin typeface="+mn-lt"/>
                <a:ea typeface="+mn-ea"/>
                <a:cs typeface="+mn-cs"/>
              </a:defRPr>
            </a:lvl4pPr>
            <a:lvl5pPr algn="l" rtl="0" eaLnBrk="0" fontAlgn="base" hangingPunct="0">
              <a:spcBef>
                <a:spcPct val="0"/>
              </a:spcBef>
              <a:spcAft>
                <a:spcPct val="0"/>
              </a:spcAft>
              <a:defRPr sz="4300">
                <a:solidFill>
                  <a:schemeClr val="dk1"/>
                </a:solidFill>
                <a:latin typeface="+mn-lt"/>
                <a:ea typeface="+mn-ea"/>
                <a:cs typeface="+mn-cs"/>
              </a:defRPr>
            </a:lvl5pPr>
            <a:lvl6pPr marL="457200" algn="l" rtl="0" fontAlgn="base">
              <a:spcBef>
                <a:spcPct val="0"/>
              </a:spcBef>
              <a:spcAft>
                <a:spcPct val="0"/>
              </a:spcAft>
              <a:defRPr sz="4300">
                <a:solidFill>
                  <a:schemeClr val="dk1"/>
                </a:solidFill>
                <a:latin typeface="+mn-lt"/>
                <a:ea typeface="+mn-ea"/>
                <a:cs typeface="+mn-cs"/>
              </a:defRPr>
            </a:lvl6pPr>
            <a:lvl7pPr marL="914400" algn="l" rtl="0" fontAlgn="base">
              <a:spcBef>
                <a:spcPct val="0"/>
              </a:spcBef>
              <a:spcAft>
                <a:spcPct val="0"/>
              </a:spcAft>
              <a:defRPr sz="4300">
                <a:solidFill>
                  <a:schemeClr val="dk1"/>
                </a:solidFill>
                <a:latin typeface="+mn-lt"/>
                <a:ea typeface="+mn-ea"/>
                <a:cs typeface="+mn-cs"/>
              </a:defRPr>
            </a:lvl7pPr>
            <a:lvl8pPr marL="1371600" algn="l" rtl="0" fontAlgn="base">
              <a:spcBef>
                <a:spcPct val="0"/>
              </a:spcBef>
              <a:spcAft>
                <a:spcPct val="0"/>
              </a:spcAft>
              <a:defRPr sz="4300">
                <a:solidFill>
                  <a:schemeClr val="dk1"/>
                </a:solidFill>
                <a:latin typeface="+mn-lt"/>
                <a:ea typeface="+mn-ea"/>
                <a:cs typeface="+mn-cs"/>
              </a:defRPr>
            </a:lvl8pPr>
            <a:lvl9pPr marL="1828800" algn="l" rtl="0" fontAlgn="base">
              <a:spcBef>
                <a:spcPct val="0"/>
              </a:spcBef>
              <a:spcAft>
                <a:spcPct val="0"/>
              </a:spcAft>
              <a:defRPr sz="4300">
                <a:solidFill>
                  <a:schemeClr val="dk1"/>
                </a:solidFill>
                <a:latin typeface="+mn-lt"/>
                <a:ea typeface="+mn-ea"/>
                <a:cs typeface="+mn-cs"/>
              </a:defRPr>
            </a:lvl9pPr>
            <a:extLst/>
          </a:lstStyle>
          <a:p>
            <a:pPr marL="457200" indent="-457200" eaLnBrk="1" hangingPunct="1">
              <a:buFont typeface="MS UI Gothic" pitchFamily="34" charset="-128"/>
              <a:buNone/>
              <a:defRPr/>
            </a:pPr>
            <a:r>
              <a:rPr kumimoji="0" lang="zh-TW" altLang="en-US" sz="2600" smtClean="0">
                <a:solidFill>
                  <a:srgbClr val="572314"/>
                </a:solidFill>
                <a:effectLst/>
                <a:latin typeface="新細明體" pitchFamily="18" charset="-120"/>
                <a:ea typeface="新細明體" pitchFamily="18" charset="-120"/>
              </a:rPr>
              <a:t>一、日本公司第一上</a:t>
            </a:r>
            <a:r>
              <a:rPr kumimoji="0" lang="en-US" altLang="zh-TW" sz="2600" smtClean="0">
                <a:solidFill>
                  <a:srgbClr val="572314"/>
                </a:solidFill>
                <a:effectLst/>
                <a:latin typeface="新細明體" pitchFamily="18" charset="-120"/>
                <a:ea typeface="新細明體" pitchFamily="18" charset="-120"/>
              </a:rPr>
              <a:t>(</a:t>
            </a:r>
            <a:r>
              <a:rPr kumimoji="0" lang="zh-TW" altLang="en-US" sz="2600" smtClean="0">
                <a:solidFill>
                  <a:srgbClr val="572314"/>
                </a:solidFill>
                <a:effectLst/>
                <a:latin typeface="新細明體" pitchFamily="18" charset="-120"/>
                <a:ea typeface="新細明體" pitchFamily="18" charset="-120"/>
              </a:rPr>
              <a:t>興</a:t>
            </a:r>
            <a:r>
              <a:rPr kumimoji="0" lang="en-US" altLang="zh-TW" sz="2600" smtClean="0">
                <a:solidFill>
                  <a:srgbClr val="572314"/>
                </a:solidFill>
                <a:effectLst/>
                <a:latin typeface="新細明體" pitchFamily="18" charset="-120"/>
                <a:ea typeface="新細明體" pitchFamily="18" charset="-120"/>
              </a:rPr>
              <a:t>)</a:t>
            </a:r>
            <a:r>
              <a:rPr kumimoji="0" lang="zh-TW" altLang="en-US" sz="2600" smtClean="0">
                <a:solidFill>
                  <a:srgbClr val="572314"/>
                </a:solidFill>
                <a:effectLst/>
                <a:latin typeface="新細明體" pitchFamily="18" charset="-120"/>
                <a:ea typeface="新細明體" pitchFamily="18" charset="-120"/>
              </a:rPr>
              <a:t>櫃擬制性股東架構介紹</a:t>
            </a:r>
            <a:endParaRPr kumimoji="0" lang="en-US" altLang="ja-JP" sz="2600" dirty="0" smtClean="0">
              <a:solidFill>
                <a:srgbClr val="572314"/>
              </a:solidFill>
              <a:effectLst/>
              <a:latin typeface="新細明體" pitchFamily="18" charset="-120"/>
              <a:ea typeface="新細明體" pitchFamily="18" charset="-120"/>
            </a:endParaRPr>
          </a:p>
        </p:txBody>
      </p:sp>
      <p:sp>
        <p:nvSpPr>
          <p:cNvPr id="8" name="Text Box 31"/>
          <p:cNvSpPr txBox="1">
            <a:spLocks noChangeArrowheads="1"/>
          </p:cNvSpPr>
          <p:nvPr/>
        </p:nvSpPr>
        <p:spPr bwMode="auto">
          <a:xfrm>
            <a:off x="1056030" y="1196752"/>
            <a:ext cx="7789862" cy="507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71463" indent="-271463"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892175" indent="-441325"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300163"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70815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116138"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733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30305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877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9449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spcBef>
                <a:spcPct val="0"/>
              </a:spcBef>
              <a:buClr>
                <a:schemeClr val="tx2"/>
              </a:buClr>
              <a:buSzTx/>
              <a:buFont typeface="Wingdings" pitchFamily="2" charset="2"/>
              <a:buChar char="n"/>
            </a:pPr>
            <a:r>
              <a:rPr lang="zh-TW" altLang="en-US" sz="2000" b="1" dirty="0">
                <a:solidFill>
                  <a:srgbClr val="376092"/>
                </a:solidFill>
                <a:latin typeface="Times New Roman" pitchFamily="18" charset="0"/>
                <a:ea typeface="新細明體" pitchFamily="18" charset="-120"/>
                <a:cs typeface="Times New Roman" pitchFamily="18" charset="0"/>
                <a:sym typeface="Wingdings 2" pitchFamily="18" charset="2"/>
              </a:rPr>
              <a:t>來臺</a:t>
            </a:r>
            <a:r>
              <a:rPr lang="zh-TW" altLang="en-US" sz="2000" b="1" dirty="0">
                <a:solidFill>
                  <a:srgbClr val="376092"/>
                </a:solidFill>
                <a:latin typeface="Times New Roman" pitchFamily="18" charset="0"/>
                <a:ea typeface="新細明體" pitchFamily="18" charset="-120"/>
                <a:cs typeface="Times New Roman" pitchFamily="18" charset="0"/>
              </a:rPr>
              <a:t>第一上</a:t>
            </a:r>
            <a:r>
              <a:rPr lang="en-US" altLang="zh-TW" sz="2000" b="1" dirty="0">
                <a:solidFill>
                  <a:srgbClr val="376092"/>
                </a:solidFill>
                <a:latin typeface="Times New Roman" pitchFamily="18" charset="0"/>
                <a:ea typeface="新細明體" pitchFamily="18" charset="-120"/>
                <a:cs typeface="Times New Roman" pitchFamily="18" charset="0"/>
              </a:rPr>
              <a:t>(</a:t>
            </a:r>
            <a:r>
              <a:rPr lang="zh-TW" altLang="en-US" sz="2000" b="1" dirty="0">
                <a:solidFill>
                  <a:srgbClr val="376092"/>
                </a:solidFill>
                <a:latin typeface="Times New Roman" pitchFamily="18" charset="0"/>
                <a:ea typeface="新細明體" pitchFamily="18" charset="-120"/>
                <a:cs typeface="Times New Roman" pitchFamily="18" charset="0"/>
              </a:rPr>
              <a:t>興</a:t>
            </a:r>
            <a:r>
              <a:rPr lang="en-US" altLang="zh-TW" sz="2000" b="1" dirty="0">
                <a:solidFill>
                  <a:srgbClr val="376092"/>
                </a:solidFill>
                <a:latin typeface="Times New Roman" pitchFamily="18" charset="0"/>
                <a:ea typeface="新細明體" pitchFamily="18" charset="-120"/>
                <a:cs typeface="Times New Roman" pitchFamily="18" charset="0"/>
              </a:rPr>
              <a:t>)</a:t>
            </a:r>
            <a:r>
              <a:rPr lang="zh-TW" altLang="en-US" sz="2000" b="1" dirty="0">
                <a:solidFill>
                  <a:srgbClr val="376092"/>
                </a:solidFill>
                <a:latin typeface="Times New Roman" pitchFamily="18" charset="0"/>
                <a:ea typeface="新細明體" pitchFamily="18" charset="-120"/>
                <a:cs typeface="Times New Roman" pitchFamily="18" charset="0"/>
              </a:rPr>
              <a:t>櫃之日本公司</a:t>
            </a:r>
            <a:r>
              <a:rPr lang="en-US" altLang="zh-TW" sz="2000" b="1" dirty="0">
                <a:solidFill>
                  <a:srgbClr val="376092"/>
                </a:solidFill>
                <a:latin typeface="Times New Roman" pitchFamily="18" charset="0"/>
                <a:ea typeface="新細明體" pitchFamily="18" charset="-120"/>
                <a:cs typeface="Times New Roman" pitchFamily="18" charset="0"/>
              </a:rPr>
              <a:t>(</a:t>
            </a:r>
            <a:r>
              <a:rPr lang="zh-TW" altLang="en-US" sz="2000" b="1" dirty="0">
                <a:solidFill>
                  <a:srgbClr val="376092"/>
                </a:solidFill>
                <a:latin typeface="Times New Roman" pitchFamily="18" charset="0"/>
                <a:ea typeface="新細明體" pitchFamily="18" charset="-120"/>
                <a:cs typeface="Times New Roman" pitchFamily="18" charset="0"/>
              </a:rPr>
              <a:t>下稱 日本公司</a:t>
            </a:r>
            <a:r>
              <a:rPr lang="en-US" altLang="zh-TW" sz="2000" b="1" dirty="0">
                <a:solidFill>
                  <a:srgbClr val="376092"/>
                </a:solidFill>
                <a:latin typeface="Times New Roman" pitchFamily="18" charset="0"/>
                <a:ea typeface="新細明體" pitchFamily="18" charset="-120"/>
                <a:cs typeface="Times New Roman" pitchFamily="18" charset="0"/>
              </a:rPr>
              <a:t>)</a:t>
            </a:r>
            <a:r>
              <a:rPr lang="zh-TW" altLang="en-US" sz="2000" b="1" dirty="0">
                <a:solidFill>
                  <a:srgbClr val="376092"/>
                </a:solidFill>
                <a:latin typeface="Times New Roman" pitchFamily="18" charset="0"/>
                <a:ea typeface="新細明體" pitchFamily="18" charset="-120"/>
                <a:cs typeface="Times New Roman" pitchFamily="18" charset="0"/>
              </a:rPr>
              <a:t>，</a:t>
            </a:r>
            <a:r>
              <a:rPr lang="zh-TW" altLang="zh-TW" sz="2000" b="1" dirty="0">
                <a:solidFill>
                  <a:srgbClr val="376092"/>
                </a:solidFill>
                <a:latin typeface="Times New Roman" pitchFamily="18" charset="0"/>
                <a:ea typeface="新細明體" pitchFamily="18" charset="-120"/>
                <a:cs typeface="Times New Roman" pitchFamily="18" charset="0"/>
              </a:rPr>
              <a:t>為兼顧日本會社法關於日本公司編製及變更股東名簿之規定，及我國證券交易市場採集中撮合成交制度，係採用「擬制性股東」架構。</a:t>
            </a:r>
            <a:endParaRPr lang="en-US" altLang="zh-TW" sz="2000" b="1" dirty="0">
              <a:solidFill>
                <a:srgbClr val="376092"/>
              </a:solidFill>
              <a:latin typeface="Times New Roman" pitchFamily="18"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en-US" sz="1600" b="1" dirty="0">
                <a:solidFill>
                  <a:srgbClr val="376092"/>
                </a:solidFill>
                <a:latin typeface="Times New Roman" pitchFamily="18" charset="0"/>
                <a:ea typeface="新細明體" pitchFamily="18" charset="-120"/>
                <a:cs typeface="Times New Roman" pitchFamily="18" charset="0"/>
              </a:rPr>
              <a:t>依日本會社法規定，</a:t>
            </a:r>
            <a:r>
              <a:rPr lang="zh-TW" altLang="zh-TW" sz="1600" b="1" dirty="0">
                <a:solidFill>
                  <a:srgbClr val="376092"/>
                </a:solidFill>
                <a:latin typeface="Times New Roman" pitchFamily="18" charset="0"/>
                <a:ea typeface="新細明體" pitchFamily="18" charset="-120"/>
                <a:cs typeface="Times New Roman" pitchFamily="18" charset="0"/>
              </a:rPr>
              <a:t>日本公司有依法作成股東名簿之義務</a:t>
            </a:r>
            <a:r>
              <a:rPr lang="zh-TW" altLang="en-US" sz="1600" b="1" dirty="0">
                <a:solidFill>
                  <a:srgbClr val="376092"/>
                </a:solidFill>
                <a:latin typeface="Times New Roman" pitchFamily="18" charset="0"/>
                <a:ea typeface="新細明體" pitchFamily="18" charset="-120"/>
                <a:cs typeface="Times New Roman" pitchFamily="18" charset="0"/>
              </a:rPr>
              <a:t>，</a:t>
            </a:r>
            <a:r>
              <a:rPr lang="zh-TW" altLang="zh-TW" sz="1600" b="1" dirty="0">
                <a:solidFill>
                  <a:srgbClr val="376092"/>
                </a:solidFill>
                <a:latin typeface="Times New Roman" pitchFamily="18" charset="0"/>
                <a:ea typeface="新細明體" pitchFamily="18" charset="-120"/>
                <a:cs typeface="Times New Roman" pitchFamily="18" charset="0"/>
              </a:rPr>
              <a:t>股份移轉時，</a:t>
            </a:r>
            <a:r>
              <a:rPr lang="zh-TW" altLang="en-US" sz="1600" b="1" dirty="0">
                <a:solidFill>
                  <a:srgbClr val="FF0000"/>
                </a:solidFill>
                <a:latin typeface="Times New Roman" pitchFamily="18" charset="0"/>
                <a:ea typeface="新細明體" pitchFamily="18" charset="-120"/>
                <a:cs typeface="Times New Roman" pitchFamily="18" charset="0"/>
              </a:rPr>
              <a:t>買賣雙方</a:t>
            </a:r>
            <a:r>
              <a:rPr lang="zh-TW" altLang="zh-TW" sz="1600" b="1" dirty="0">
                <a:solidFill>
                  <a:srgbClr val="FF0000"/>
                </a:solidFill>
                <a:latin typeface="Times New Roman" pitchFamily="18" charset="0"/>
                <a:ea typeface="新細明體" pitchFamily="18" charset="-120"/>
                <a:cs typeface="Times New Roman" pitchFamily="18" charset="0"/>
              </a:rPr>
              <a:t>須共同向公司請求變更股東名簿記載</a:t>
            </a:r>
            <a:r>
              <a:rPr lang="zh-TW" altLang="zh-TW" sz="1600" b="1" dirty="0">
                <a:solidFill>
                  <a:srgbClr val="376092"/>
                </a:solidFill>
                <a:latin typeface="Times New Roman" pitchFamily="18" charset="0"/>
                <a:ea typeface="新細明體" pitchFamily="18" charset="-120"/>
                <a:cs typeface="Times New Roman" pitchFamily="18" charset="0"/>
              </a:rPr>
              <a:t>。</a:t>
            </a:r>
            <a:endParaRPr lang="en-US" altLang="zh-TW" sz="1600" b="1" dirty="0">
              <a:solidFill>
                <a:srgbClr val="376092"/>
              </a:solidFill>
              <a:latin typeface="Times New Roman" pitchFamily="18"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zh-TW" sz="1600" b="1" dirty="0">
                <a:solidFill>
                  <a:srgbClr val="376092"/>
                </a:solidFill>
                <a:latin typeface="Times New Roman" pitchFamily="18" charset="0"/>
                <a:ea typeface="新細明體" pitchFamily="18" charset="-120"/>
                <a:cs typeface="Times New Roman" pitchFamily="18" charset="0"/>
              </a:rPr>
              <a:t>臺灣證券交易市場因採集中撮合成交制度，特定股份出售時無法確切指明配對成功之出賣人及買受人分別為何人，實際上無股份出賣人及買受人可共同向日本公司請求變更股東名簿記載，</a:t>
            </a:r>
            <a:r>
              <a:rPr lang="zh-TW" altLang="en-US" sz="1600" b="1" dirty="0">
                <a:solidFill>
                  <a:srgbClr val="376092"/>
                </a:solidFill>
                <a:latin typeface="Times New Roman" pitchFamily="18" charset="0"/>
                <a:ea typeface="新細明體" pitchFamily="18" charset="-120"/>
                <a:cs typeface="Times New Roman" pitchFamily="18" charset="0"/>
              </a:rPr>
              <a:t>致來臺第一上</a:t>
            </a:r>
            <a:r>
              <a:rPr lang="en-US" altLang="zh-TW" sz="1600" b="1" dirty="0">
                <a:solidFill>
                  <a:srgbClr val="376092"/>
                </a:solidFill>
                <a:latin typeface="Times New Roman" pitchFamily="18" charset="0"/>
                <a:ea typeface="新細明體" pitchFamily="18" charset="-120"/>
                <a:cs typeface="Times New Roman" pitchFamily="18" charset="0"/>
              </a:rPr>
              <a:t>(</a:t>
            </a:r>
            <a:r>
              <a:rPr lang="zh-TW" altLang="en-US" sz="1600" b="1" dirty="0">
                <a:solidFill>
                  <a:srgbClr val="376092"/>
                </a:solidFill>
                <a:latin typeface="Times New Roman" pitchFamily="18" charset="0"/>
                <a:ea typeface="新細明體" pitchFamily="18" charset="-120"/>
                <a:cs typeface="Times New Roman" pitchFamily="18" charset="0"/>
              </a:rPr>
              <a:t>興</a:t>
            </a:r>
            <a:r>
              <a:rPr lang="en-US" altLang="zh-TW" sz="1600" b="1" dirty="0">
                <a:solidFill>
                  <a:srgbClr val="376092"/>
                </a:solidFill>
                <a:latin typeface="Times New Roman" pitchFamily="18" charset="0"/>
                <a:ea typeface="新細明體" pitchFamily="18" charset="-120"/>
                <a:cs typeface="Times New Roman" pitchFamily="18" charset="0"/>
              </a:rPr>
              <a:t>)</a:t>
            </a:r>
            <a:r>
              <a:rPr lang="zh-TW" altLang="en-US" sz="1600" b="1" dirty="0">
                <a:solidFill>
                  <a:srgbClr val="376092"/>
                </a:solidFill>
                <a:latin typeface="Times New Roman" pitchFamily="18" charset="0"/>
                <a:ea typeface="新細明體" pitchFamily="18" charset="-120"/>
                <a:cs typeface="Times New Roman" pitchFamily="18" charset="0"/>
              </a:rPr>
              <a:t>櫃日本公司將</a:t>
            </a:r>
            <a:r>
              <a:rPr lang="zh-TW" altLang="zh-TW" sz="1600" b="1" dirty="0">
                <a:solidFill>
                  <a:srgbClr val="376092"/>
                </a:solidFill>
                <a:latin typeface="Times New Roman" pitchFamily="18" charset="0"/>
                <a:ea typeface="新細明體" pitchFamily="18" charset="-120"/>
                <a:cs typeface="Times New Roman" pitchFamily="18" charset="0"/>
              </a:rPr>
              <a:t>違反日本會社法</a:t>
            </a:r>
            <a:r>
              <a:rPr lang="zh-TW" altLang="en-US" sz="1600" b="1" dirty="0">
                <a:solidFill>
                  <a:srgbClr val="376092"/>
                </a:solidFill>
                <a:latin typeface="Times New Roman" pitchFamily="18" charset="0"/>
                <a:ea typeface="新細明體" pitchFamily="18" charset="-120"/>
                <a:cs typeface="Times New Roman" pitchFamily="18" charset="0"/>
              </a:rPr>
              <a:t>規定</a:t>
            </a:r>
            <a:r>
              <a:rPr lang="zh-TW" altLang="zh-TW" sz="1600" b="1" dirty="0">
                <a:solidFill>
                  <a:srgbClr val="376092"/>
                </a:solidFill>
                <a:latin typeface="Times New Roman" pitchFamily="18" charset="0"/>
                <a:ea typeface="新細明體" pitchFamily="18" charset="-120"/>
                <a:cs typeface="Times New Roman" pitchFamily="18" charset="0"/>
              </a:rPr>
              <a:t>。</a:t>
            </a:r>
            <a:endParaRPr lang="en-US" altLang="zh-TW" sz="1600" b="1" dirty="0">
              <a:solidFill>
                <a:srgbClr val="376092"/>
              </a:solidFill>
              <a:latin typeface="Times New Roman" pitchFamily="18"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en-US" sz="1600" b="1" dirty="0">
                <a:solidFill>
                  <a:srgbClr val="376092"/>
                </a:solidFill>
                <a:latin typeface="Times New Roman" pitchFamily="18" charset="0"/>
                <a:ea typeface="新細明體" pitchFamily="18" charset="-120"/>
                <a:cs typeface="Times New Roman" pitchFamily="18" charset="0"/>
              </a:rPr>
              <a:t>上開日本會社法關於股東名簿記載及變更之規定，於</a:t>
            </a:r>
            <a:r>
              <a:rPr lang="zh-TW" altLang="zh-TW" sz="1600" b="1" dirty="0">
                <a:solidFill>
                  <a:srgbClr val="376092"/>
                </a:solidFill>
                <a:latin typeface="Times New Roman" pitchFamily="18" charset="0"/>
                <a:ea typeface="新細明體" pitchFamily="18" charset="-120"/>
                <a:cs typeface="Times New Roman" pitchFamily="18" charset="0"/>
              </a:rPr>
              <a:t>日本</a:t>
            </a:r>
            <a:r>
              <a:rPr lang="zh-TW" altLang="en-US" sz="1600" b="1" dirty="0">
                <a:solidFill>
                  <a:srgbClr val="376092"/>
                </a:solidFill>
                <a:latin typeface="Times New Roman" pitchFamily="18" charset="0"/>
                <a:ea typeface="新細明體" pitchFamily="18" charset="-120"/>
                <a:cs typeface="Times New Roman" pitchFamily="18" charset="0"/>
              </a:rPr>
              <a:t>境內證交所之上市</a:t>
            </a:r>
            <a:r>
              <a:rPr lang="zh-TW" altLang="zh-TW" sz="1600" b="1" dirty="0">
                <a:solidFill>
                  <a:srgbClr val="376092"/>
                </a:solidFill>
                <a:latin typeface="Times New Roman" pitchFamily="18" charset="0"/>
                <a:ea typeface="新細明體" pitchFamily="18" charset="-120"/>
                <a:cs typeface="Times New Roman" pitchFamily="18" charset="0"/>
              </a:rPr>
              <a:t>公司</a:t>
            </a:r>
            <a:r>
              <a:rPr lang="zh-TW" altLang="en-US" sz="1600" b="1" dirty="0">
                <a:solidFill>
                  <a:srgbClr val="376092"/>
                </a:solidFill>
                <a:latin typeface="Times New Roman" pitchFamily="18" charset="0"/>
                <a:ea typeface="新細明體" pitchFamily="18" charset="-120"/>
                <a:cs typeface="Times New Roman" pitchFamily="18" charset="0"/>
              </a:rPr>
              <a:t>得</a:t>
            </a:r>
            <a:r>
              <a:rPr lang="zh-TW" altLang="zh-TW" sz="1600" b="1" dirty="0">
                <a:solidFill>
                  <a:srgbClr val="376092"/>
                </a:solidFill>
                <a:latin typeface="Times New Roman" pitchFamily="18" charset="0"/>
                <a:ea typeface="新細明體" pitchFamily="18" charset="-120"/>
                <a:cs typeface="Times New Roman" pitchFamily="18" charset="0"/>
              </a:rPr>
              <a:t>不適用。</a:t>
            </a:r>
            <a:r>
              <a:rPr lang="zh-TW" altLang="en-US" sz="1600" b="1" dirty="0">
                <a:solidFill>
                  <a:srgbClr val="FF0000"/>
                </a:solidFill>
                <a:latin typeface="Times New Roman" pitchFamily="18" charset="0"/>
                <a:ea typeface="新細明體" pitchFamily="18" charset="-120"/>
                <a:cs typeface="Times New Roman" pitchFamily="18" charset="0"/>
              </a:rPr>
              <a:t>至於日本境外上市之</a:t>
            </a:r>
            <a:r>
              <a:rPr lang="zh-TW" altLang="zh-TW" sz="1600" b="1" dirty="0">
                <a:solidFill>
                  <a:srgbClr val="FF0000"/>
                </a:solidFill>
                <a:latin typeface="Times New Roman" pitchFamily="18" charset="0"/>
                <a:ea typeface="新細明體" pitchFamily="18" charset="-120"/>
                <a:cs typeface="Times New Roman" pitchFamily="18" charset="0"/>
              </a:rPr>
              <a:t>日本公司，目前未比照豁免適用</a:t>
            </a:r>
            <a:r>
              <a:rPr lang="zh-TW" altLang="zh-TW" sz="1600" b="1" dirty="0">
                <a:solidFill>
                  <a:srgbClr val="376092"/>
                </a:solidFill>
                <a:latin typeface="Times New Roman" pitchFamily="18" charset="0"/>
                <a:ea typeface="新細明體" pitchFamily="18" charset="-120"/>
                <a:cs typeface="Times New Roman" pitchFamily="18" charset="0"/>
              </a:rPr>
              <a:t>。</a:t>
            </a:r>
            <a:endParaRPr lang="en-US" altLang="zh-TW" sz="1600" b="1" dirty="0">
              <a:solidFill>
                <a:srgbClr val="376092"/>
              </a:solidFill>
              <a:latin typeface="Times New Roman" pitchFamily="18"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en-US" sz="1600" b="1" dirty="0">
                <a:solidFill>
                  <a:srgbClr val="376092"/>
                </a:solidFill>
                <a:latin typeface="Times New Roman" pitchFamily="18" charset="0"/>
                <a:ea typeface="新細明體" pitchFamily="18" charset="-120"/>
                <a:cs typeface="Times New Roman" pitchFamily="18" charset="0"/>
              </a:rPr>
              <a:t>為解決上述問題，來臺第一上</a:t>
            </a:r>
            <a:r>
              <a:rPr lang="en-US" altLang="zh-TW" sz="1600" b="1" dirty="0">
                <a:solidFill>
                  <a:srgbClr val="376092"/>
                </a:solidFill>
                <a:latin typeface="Times New Roman" pitchFamily="18" charset="0"/>
                <a:ea typeface="新細明體" pitchFamily="18" charset="-120"/>
                <a:cs typeface="Times New Roman" pitchFamily="18" charset="0"/>
              </a:rPr>
              <a:t>(</a:t>
            </a:r>
            <a:r>
              <a:rPr lang="zh-TW" altLang="en-US" sz="1600" b="1" dirty="0">
                <a:solidFill>
                  <a:srgbClr val="376092"/>
                </a:solidFill>
                <a:latin typeface="Times New Roman" pitchFamily="18" charset="0"/>
                <a:ea typeface="新細明體" pitchFamily="18" charset="-120"/>
                <a:cs typeface="Times New Roman" pitchFamily="18" charset="0"/>
              </a:rPr>
              <a:t>興</a:t>
            </a:r>
            <a:r>
              <a:rPr lang="en-US" altLang="zh-TW" sz="1600" b="1" dirty="0">
                <a:solidFill>
                  <a:srgbClr val="376092"/>
                </a:solidFill>
                <a:latin typeface="Times New Roman" pitchFamily="18" charset="0"/>
                <a:ea typeface="新細明體" pitchFamily="18" charset="-120"/>
                <a:cs typeface="Times New Roman" pitchFamily="18" charset="0"/>
              </a:rPr>
              <a:t>)</a:t>
            </a:r>
            <a:r>
              <a:rPr lang="zh-TW" altLang="en-US" sz="1600" b="1" dirty="0">
                <a:solidFill>
                  <a:srgbClr val="376092"/>
                </a:solidFill>
                <a:latin typeface="Times New Roman" pitchFamily="18" charset="0"/>
                <a:ea typeface="新細明體" pitchFamily="18" charset="-120"/>
                <a:cs typeface="Times New Roman" pitchFamily="18" charset="0"/>
              </a:rPr>
              <a:t>櫃日本公司</a:t>
            </a:r>
            <a:r>
              <a:rPr lang="zh-TW" altLang="zh-TW" sz="1600" b="1" dirty="0">
                <a:solidFill>
                  <a:srgbClr val="376092"/>
                </a:solidFill>
                <a:latin typeface="Times New Roman" pitchFamily="18" charset="0"/>
                <a:ea typeface="新細明體" pitchFamily="18" charset="-120"/>
                <a:cs typeface="Times New Roman" pitchFamily="18" charset="0"/>
              </a:rPr>
              <a:t>係採用「擬制性股東」架構。即在我國證券交易市場上流通之日本公司股份，於日本公司依據日本會社法編製之股東名簿上，係以臺灣集保結算所股份有限公司</a:t>
            </a:r>
            <a:r>
              <a:rPr lang="en-US" altLang="zh-TW" sz="1600" b="1" dirty="0">
                <a:solidFill>
                  <a:srgbClr val="376092"/>
                </a:solidFill>
                <a:latin typeface="Times New Roman" pitchFamily="18" charset="0"/>
                <a:ea typeface="新細明體" pitchFamily="18" charset="-120"/>
                <a:cs typeface="Times New Roman" pitchFamily="18" charset="0"/>
              </a:rPr>
              <a:t>(</a:t>
            </a:r>
            <a:r>
              <a:rPr lang="zh-TW" altLang="zh-TW" sz="1600" b="1" dirty="0">
                <a:solidFill>
                  <a:srgbClr val="376092"/>
                </a:solidFill>
                <a:latin typeface="Times New Roman" pitchFamily="18" charset="0"/>
                <a:ea typeface="新細明體" pitchFamily="18" charset="-120"/>
                <a:cs typeface="Times New Roman" pitchFamily="18" charset="0"/>
              </a:rPr>
              <a:t>下稱集保結算所</a:t>
            </a:r>
            <a:r>
              <a:rPr lang="zh-TW" altLang="en-US" sz="1600" b="1" dirty="0">
                <a:solidFill>
                  <a:srgbClr val="376092"/>
                </a:solidFill>
                <a:latin typeface="Times New Roman" pitchFamily="18" charset="0"/>
                <a:ea typeface="新細明體" pitchFamily="18" charset="-120"/>
                <a:cs typeface="Times New Roman" pitchFamily="18" charset="0"/>
              </a:rPr>
              <a:t>，</a:t>
            </a:r>
            <a:r>
              <a:rPr lang="en-US" altLang="zh-TW" sz="1600" b="1" dirty="0">
                <a:solidFill>
                  <a:srgbClr val="376092"/>
                </a:solidFill>
                <a:latin typeface="Times New Roman" pitchFamily="18" charset="0"/>
                <a:ea typeface="新細明體" pitchFamily="18" charset="-120"/>
                <a:cs typeface="Times New Roman" pitchFamily="18" charset="0"/>
              </a:rPr>
              <a:t>TDCC)</a:t>
            </a:r>
            <a:r>
              <a:rPr lang="zh-TW" altLang="zh-TW" sz="1600" b="1" dirty="0">
                <a:solidFill>
                  <a:srgbClr val="376092"/>
                </a:solidFill>
                <a:latin typeface="Times New Roman" pitchFamily="18" charset="0"/>
                <a:ea typeface="新細明體" pitchFamily="18" charset="-120"/>
                <a:cs typeface="Times New Roman" pitchFamily="18" charset="0"/>
              </a:rPr>
              <a:t>擔任擬制性股東並擔任該股份之持有名義人</a:t>
            </a:r>
            <a:r>
              <a:rPr lang="zh-TW" altLang="en-US" sz="1600" b="1" dirty="0">
                <a:solidFill>
                  <a:srgbClr val="376092"/>
                </a:solidFill>
                <a:latin typeface="Times New Roman" pitchFamily="18" charset="0"/>
                <a:ea typeface="新細明體" pitchFamily="18" charset="-120"/>
                <a:cs typeface="Times New Roman" pitchFamily="18" charset="0"/>
              </a:rPr>
              <a:t>。</a:t>
            </a:r>
            <a:endParaRPr lang="en-US" altLang="zh-TW" sz="1600" b="1" dirty="0">
              <a:solidFill>
                <a:srgbClr val="376092"/>
              </a:solidFill>
              <a:latin typeface="Times New Roman" pitchFamily="18"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en-US" sz="1600" b="1" dirty="0">
                <a:solidFill>
                  <a:srgbClr val="376092"/>
                </a:solidFill>
                <a:latin typeface="Times New Roman" pitchFamily="18" charset="0"/>
                <a:ea typeface="新細明體" pitchFamily="18" charset="-120"/>
                <a:cs typeface="Times New Roman" pitchFamily="18" charset="0"/>
              </a:rPr>
              <a:t>以日本公司於香港第一上市</a:t>
            </a:r>
            <a:r>
              <a:rPr lang="en-US" altLang="zh-TW" sz="1600" b="1" dirty="0" err="1">
                <a:solidFill>
                  <a:srgbClr val="376092"/>
                </a:solidFill>
                <a:latin typeface="Times New Roman" pitchFamily="18" charset="0"/>
                <a:ea typeface="新細明體" pitchFamily="18" charset="-120"/>
                <a:cs typeface="Times New Roman" pitchFamily="18" charset="0"/>
              </a:rPr>
              <a:t>Dynam</a:t>
            </a:r>
            <a:r>
              <a:rPr lang="zh-TW" altLang="en-US" sz="1600" b="1" dirty="0">
                <a:solidFill>
                  <a:srgbClr val="376092"/>
                </a:solidFill>
                <a:latin typeface="Times New Roman" pitchFamily="18" charset="0"/>
                <a:ea typeface="新細明體" pitchFamily="18" charset="-120"/>
                <a:cs typeface="Times New Roman" pitchFamily="18" charset="0"/>
              </a:rPr>
              <a:t>為例，</a:t>
            </a:r>
            <a:r>
              <a:rPr lang="zh-TW" altLang="zh-TW" sz="1600" b="1" dirty="0">
                <a:solidFill>
                  <a:srgbClr val="376092"/>
                </a:solidFill>
                <a:latin typeface="Times New Roman" pitchFamily="18" charset="0"/>
                <a:ea typeface="新細明體" pitchFamily="18" charset="-120"/>
                <a:cs typeface="Times New Roman" pitchFamily="18" charset="0"/>
              </a:rPr>
              <a:t>於香港證券交易所發行之股份，</a:t>
            </a:r>
            <a:r>
              <a:rPr lang="zh-TW" altLang="en-US" sz="1600" b="1" dirty="0">
                <a:solidFill>
                  <a:srgbClr val="376092"/>
                </a:solidFill>
                <a:latin typeface="Times New Roman" pitchFamily="18" charset="0"/>
                <a:ea typeface="新細明體" pitchFamily="18" charset="-120"/>
                <a:cs typeface="Times New Roman" pitchFamily="18" charset="0"/>
              </a:rPr>
              <a:t>係</a:t>
            </a:r>
            <a:r>
              <a:rPr lang="zh-TW" altLang="zh-TW" sz="1600" b="1" dirty="0">
                <a:solidFill>
                  <a:srgbClr val="376092"/>
                </a:solidFill>
                <a:latin typeface="Times New Roman" pitchFamily="18" charset="0"/>
                <a:ea typeface="新細明體" pitchFamily="18" charset="-120"/>
                <a:cs typeface="Times New Roman" pitchFamily="18" charset="0"/>
              </a:rPr>
              <a:t>以香港中央結算（代理人）有限公司名義代為登載於</a:t>
            </a:r>
            <a:r>
              <a:rPr lang="en-US" altLang="zh-TW" sz="1600" b="1" dirty="0" err="1">
                <a:solidFill>
                  <a:srgbClr val="376092"/>
                </a:solidFill>
                <a:latin typeface="Times New Roman" pitchFamily="18" charset="0"/>
                <a:ea typeface="新細明體" pitchFamily="18" charset="-120"/>
                <a:cs typeface="Times New Roman" pitchFamily="18" charset="0"/>
              </a:rPr>
              <a:t>Dynam</a:t>
            </a:r>
            <a:r>
              <a:rPr lang="zh-TW" altLang="zh-TW" sz="1600" b="1" dirty="0">
                <a:solidFill>
                  <a:srgbClr val="376092"/>
                </a:solidFill>
                <a:latin typeface="Times New Roman" pitchFamily="18" charset="0"/>
                <a:ea typeface="新細明體" pitchFamily="18" charset="-120"/>
                <a:cs typeface="Times New Roman" pitchFamily="18" charset="0"/>
              </a:rPr>
              <a:t>之股東名簿上</a:t>
            </a:r>
            <a:r>
              <a:rPr lang="zh-TW" altLang="en-US" sz="1600" b="1" dirty="0">
                <a:solidFill>
                  <a:srgbClr val="376092"/>
                </a:solidFill>
                <a:latin typeface="Times New Roman" pitchFamily="18" charset="0"/>
                <a:ea typeface="新細明體" pitchFamily="18" charset="-120"/>
                <a:cs typeface="Times New Roman" pitchFamily="18" charset="0"/>
              </a:rPr>
              <a:t>，因此</a:t>
            </a:r>
            <a:r>
              <a:rPr lang="zh-TW" altLang="zh-TW" sz="1600" b="1" dirty="0">
                <a:solidFill>
                  <a:srgbClr val="376092"/>
                </a:solidFill>
                <a:latin typeface="Times New Roman" pitchFamily="18" charset="0"/>
                <a:ea typeface="新細明體" pitchFamily="18" charset="-120"/>
                <a:cs typeface="Times New Roman" pitchFamily="18" charset="0"/>
              </a:rPr>
              <a:t>擬制股東模式為國際常見慣例</a:t>
            </a:r>
            <a:r>
              <a:rPr lang="zh-TW" altLang="en-US" sz="1600" b="1" dirty="0">
                <a:solidFill>
                  <a:srgbClr val="376092"/>
                </a:solidFill>
                <a:latin typeface="Times New Roman" pitchFamily="18" charset="0"/>
                <a:ea typeface="新細明體" pitchFamily="18" charset="-120"/>
                <a:cs typeface="Times New Roman" pitchFamily="18" charset="0"/>
              </a:rPr>
              <a:t>。</a:t>
            </a:r>
            <a:endParaRPr lang="en-US" altLang="zh-TW" sz="1600" b="1" dirty="0">
              <a:solidFill>
                <a:srgbClr val="376092"/>
              </a:solidFill>
              <a:latin typeface="Times New Roman" pitchFamily="18" charset="0"/>
              <a:ea typeface="新細明體" pitchFamily="18" charset="-120"/>
              <a:cs typeface="Times New Roman" pitchFamily="18" charset="0"/>
            </a:endParaRPr>
          </a:p>
          <a:p>
            <a:pPr algn="just" eaLnBrk="1" hangingPunct="1">
              <a:spcBef>
                <a:spcPts val="200"/>
              </a:spcBef>
              <a:buClrTx/>
              <a:buSzTx/>
              <a:buFontTx/>
              <a:buNone/>
            </a:pPr>
            <a:r>
              <a:rPr lang="zh-TW" altLang="en-US" sz="1600" dirty="0">
                <a:latin typeface="Times New Roman" pitchFamily="18" charset="0"/>
                <a:ea typeface="新細明體" pitchFamily="18" charset="-120"/>
                <a:cs typeface="Times New Roman" pitchFamily="18" charset="0"/>
              </a:rPr>
              <a:t>　</a:t>
            </a:r>
            <a:endParaRPr lang="en-US" altLang="ja-JP" sz="1600" dirty="0">
              <a:latin typeface="Times New Roman" pitchFamily="18" charset="0"/>
              <a:ea typeface="新細明體" pitchFamily="18" charset="-120"/>
              <a:cs typeface="Times New Roman" pitchFamily="18" charset="0"/>
            </a:endParaRPr>
          </a:p>
        </p:txBody>
      </p:sp>
    </p:spTree>
    <p:extLst>
      <p:ext uri="{BB962C8B-B14F-4D97-AF65-F5344CB8AC3E}">
        <p14:creationId xmlns:p14="http://schemas.microsoft.com/office/powerpoint/2010/main" val="194187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fld id="{6917AD41-132A-4B74-9005-16B7E6219AD7}" type="slidenum">
              <a:rPr lang="zh-TW" altLang="en-US" smtClean="0"/>
              <a:pPr>
                <a:defRPr/>
              </a:pPr>
              <a:t>2</a:t>
            </a:fld>
            <a:endParaRPr lang="zh-TW" altLang="en-US" dirty="0"/>
          </a:p>
        </p:txBody>
      </p:sp>
      <p:sp>
        <p:nvSpPr>
          <p:cNvPr id="5" name="タイトル 6"/>
          <p:cNvSpPr>
            <a:spLocks noGrp="1"/>
          </p:cNvSpPr>
          <p:nvPr>
            <p:ph type="title" idx="4294967295"/>
          </p:nvPr>
        </p:nvSpPr>
        <p:spPr>
          <a:xfrm>
            <a:off x="1005682" y="116632"/>
            <a:ext cx="7993062" cy="1008063"/>
          </a:xfrm>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0" compatLnSpc="1">
            <a:prstTxWarp prst="textNoShape">
              <a:avLst/>
            </a:prstTxWarp>
          </a:bodyPr>
          <a:lstStyle>
            <a:lvl1pPr marL="457200" indent="-457200" eaLnBrk="0" hangingPunct="0">
              <a:defRPr sz="4300">
                <a:solidFill>
                  <a:srgbClr val="572314"/>
                </a:solidFill>
                <a:latin typeface="標楷體" pitchFamily="65" charset="-120"/>
                <a:ea typeface="標楷體" pitchFamily="65" charset="-120"/>
              </a:defRPr>
            </a:lvl1pPr>
            <a:lvl2pPr indent="-457200" eaLnBrk="0" hangingPunct="0">
              <a:defRPr sz="4300">
                <a:solidFill>
                  <a:srgbClr val="572314"/>
                </a:solidFill>
                <a:latin typeface="標楷體" pitchFamily="65" charset="-120"/>
                <a:ea typeface="標楷體" pitchFamily="65" charset="-120"/>
              </a:defRPr>
            </a:lvl2pPr>
            <a:lvl3pPr marL="457200" indent="-457200" eaLnBrk="0" hangingPunct="0">
              <a:defRPr sz="4300">
                <a:solidFill>
                  <a:srgbClr val="572314"/>
                </a:solidFill>
                <a:latin typeface="標楷體" pitchFamily="65" charset="-120"/>
                <a:ea typeface="標楷體" pitchFamily="65" charset="-120"/>
              </a:defRPr>
            </a:lvl3pPr>
            <a:lvl4pPr marL="457200" indent="-457200" eaLnBrk="0" hangingPunct="0">
              <a:defRPr sz="4300">
                <a:solidFill>
                  <a:srgbClr val="572314"/>
                </a:solidFill>
                <a:latin typeface="標楷體" pitchFamily="65" charset="-120"/>
                <a:ea typeface="標楷體" pitchFamily="65" charset="-120"/>
              </a:defRPr>
            </a:lvl4pPr>
            <a:lvl5pPr marL="457200" indent="-457200" eaLnBrk="0" hangingPunct="0">
              <a:defRPr sz="4300">
                <a:solidFill>
                  <a:srgbClr val="572314"/>
                </a:solidFill>
                <a:latin typeface="標楷體" pitchFamily="65" charset="-120"/>
                <a:ea typeface="標楷體" pitchFamily="65" charset="-120"/>
              </a:defRPr>
            </a:lvl5pPr>
            <a:lvl6pPr marL="914400" indent="-457200" eaLnBrk="0" fontAlgn="base" hangingPunct="0">
              <a:spcBef>
                <a:spcPct val="0"/>
              </a:spcBef>
              <a:spcAft>
                <a:spcPct val="0"/>
              </a:spcAft>
              <a:defRPr sz="4300">
                <a:solidFill>
                  <a:srgbClr val="572314"/>
                </a:solidFill>
                <a:latin typeface="標楷體" pitchFamily="65" charset="-120"/>
                <a:ea typeface="標楷體" pitchFamily="65" charset="-120"/>
              </a:defRPr>
            </a:lvl6pPr>
            <a:lvl7pPr marL="1371600" indent="-457200" eaLnBrk="0" fontAlgn="base" hangingPunct="0">
              <a:spcBef>
                <a:spcPct val="0"/>
              </a:spcBef>
              <a:spcAft>
                <a:spcPct val="0"/>
              </a:spcAft>
              <a:defRPr sz="4300">
                <a:solidFill>
                  <a:srgbClr val="572314"/>
                </a:solidFill>
                <a:latin typeface="標楷體" pitchFamily="65" charset="-120"/>
                <a:ea typeface="標楷體" pitchFamily="65" charset="-120"/>
              </a:defRPr>
            </a:lvl7pPr>
            <a:lvl8pPr marL="1828800" indent="-457200" eaLnBrk="0" fontAlgn="base" hangingPunct="0">
              <a:spcBef>
                <a:spcPct val="0"/>
              </a:spcBef>
              <a:spcAft>
                <a:spcPct val="0"/>
              </a:spcAft>
              <a:defRPr sz="4300">
                <a:solidFill>
                  <a:srgbClr val="572314"/>
                </a:solidFill>
                <a:latin typeface="標楷體" pitchFamily="65" charset="-120"/>
                <a:ea typeface="標楷體" pitchFamily="65" charset="-120"/>
              </a:defRPr>
            </a:lvl8pPr>
            <a:lvl9pPr marL="2286000" indent="-457200" eaLnBrk="0" fontAlgn="base" hangingPunct="0">
              <a:spcBef>
                <a:spcPct val="0"/>
              </a:spcBef>
              <a:spcAft>
                <a:spcPct val="0"/>
              </a:spcAft>
              <a:defRPr sz="4300">
                <a:solidFill>
                  <a:srgbClr val="572314"/>
                </a:solidFill>
                <a:latin typeface="標楷體" pitchFamily="65" charset="-120"/>
                <a:ea typeface="標楷體" pitchFamily="65" charset="-120"/>
              </a:defRPr>
            </a:lvl9pPr>
          </a:lstStyle>
          <a:p>
            <a:pPr eaLnBrk="1" hangingPunct="1">
              <a:buFont typeface="MS UI Gothic" pitchFamily="34" charset="-128"/>
              <a:buNone/>
              <a:defRPr/>
            </a:pPr>
            <a:r>
              <a:rPr lang="zh-TW" altLang="en-US" sz="2600" dirty="0">
                <a:effectLst/>
                <a:latin typeface="新細明體" pitchFamily="18" charset="-120"/>
                <a:ea typeface="新細明體" pitchFamily="18" charset="-120"/>
              </a:rPr>
              <a:t>一、</a:t>
            </a:r>
            <a:r>
              <a:rPr lang="zh-TW" altLang="en-US" sz="2600" dirty="0" smtClean="0">
                <a:effectLst/>
                <a:latin typeface="新細明體" pitchFamily="18" charset="-120"/>
                <a:ea typeface="新細明體" pitchFamily="18" charset="-120"/>
              </a:rPr>
              <a:t>日本公司第一上</a:t>
            </a:r>
            <a:r>
              <a:rPr lang="en-US" altLang="zh-TW" sz="2600" dirty="0" smtClean="0">
                <a:effectLst/>
                <a:latin typeface="新細明體" pitchFamily="18" charset="-120"/>
                <a:ea typeface="新細明體" pitchFamily="18" charset="-120"/>
              </a:rPr>
              <a:t>(</a:t>
            </a:r>
            <a:r>
              <a:rPr lang="zh-TW" altLang="en-US" sz="2600" dirty="0" smtClean="0">
                <a:effectLst/>
                <a:latin typeface="新細明體" pitchFamily="18" charset="-120"/>
                <a:ea typeface="新細明體" pitchFamily="18" charset="-120"/>
              </a:rPr>
              <a:t>興</a:t>
            </a:r>
            <a:r>
              <a:rPr lang="en-US" altLang="zh-TW" sz="2600" dirty="0" smtClean="0">
                <a:effectLst/>
                <a:latin typeface="新細明體" pitchFamily="18" charset="-120"/>
                <a:ea typeface="新細明體" pitchFamily="18" charset="-120"/>
              </a:rPr>
              <a:t>)</a:t>
            </a:r>
            <a:r>
              <a:rPr lang="zh-TW" altLang="en-US" sz="2600" dirty="0" smtClean="0">
                <a:effectLst/>
                <a:latin typeface="新細明體" pitchFamily="18" charset="-120"/>
                <a:ea typeface="新細明體" pitchFamily="18" charset="-120"/>
              </a:rPr>
              <a:t>櫃擬制性股東架構介紹</a:t>
            </a:r>
            <a:r>
              <a:rPr lang="zh-TW" altLang="en-US" sz="3000" dirty="0" smtClean="0">
                <a:effectLst/>
              </a:rPr>
              <a:t/>
            </a:r>
            <a:br>
              <a:rPr lang="zh-TW" altLang="en-US" sz="3000" dirty="0" smtClean="0">
                <a:effectLst/>
              </a:rPr>
            </a:br>
            <a:r>
              <a:rPr lang="en-US" altLang="zh-TW" sz="2600" dirty="0" smtClean="0">
                <a:effectLst/>
                <a:latin typeface="新細明體" pitchFamily="18" charset="-120"/>
                <a:ea typeface="新細明體" pitchFamily="18" charset="-120"/>
              </a:rPr>
              <a:t>      </a:t>
            </a:r>
            <a:r>
              <a:rPr lang="en-US" altLang="zh-TW" sz="2600" b="1" dirty="0" smtClean="0">
                <a:effectLst/>
                <a:latin typeface="新細明體" pitchFamily="18" charset="-120"/>
                <a:ea typeface="新細明體" pitchFamily="18" charset="-120"/>
              </a:rPr>
              <a:t>(</a:t>
            </a:r>
            <a:r>
              <a:rPr lang="zh-TW" altLang="en-US" sz="2600" b="1" dirty="0" smtClean="0">
                <a:effectLst/>
                <a:latin typeface="新細明體" pitchFamily="18" charset="-120"/>
                <a:ea typeface="新細明體" pitchFamily="18" charset="-120"/>
              </a:rPr>
              <a:t>一</a:t>
            </a:r>
            <a:r>
              <a:rPr lang="en-US" altLang="zh-TW" sz="2600" b="1" dirty="0" smtClean="0">
                <a:effectLst/>
                <a:latin typeface="新細明體" pitchFamily="18" charset="-120"/>
                <a:ea typeface="新細明體" pitchFamily="18" charset="-120"/>
              </a:rPr>
              <a:t>)</a:t>
            </a:r>
            <a:r>
              <a:rPr lang="zh-TW" altLang="en-US" sz="2600" b="1" dirty="0" smtClean="0">
                <a:effectLst/>
                <a:latin typeface="新細明體" pitchFamily="18" charset="-120"/>
                <a:ea typeface="新細明體" pitchFamily="18" charset="-120"/>
              </a:rPr>
              <a:t>擬制性股東架構圖</a:t>
            </a:r>
            <a:r>
              <a:rPr lang="zh-TW" altLang="en-US" sz="3000" dirty="0" smtClean="0">
                <a:effectLst/>
              </a:rPr>
              <a:t>　　</a:t>
            </a:r>
            <a:endParaRPr lang="ja-JP" altLang="en-US" sz="3000" dirty="0" smtClean="0">
              <a:effectLst/>
            </a:endParaRPr>
          </a:p>
        </p:txBody>
      </p:sp>
      <p:sp>
        <p:nvSpPr>
          <p:cNvPr id="6" name="AutoShape 300"/>
          <p:cNvSpPr>
            <a:spLocks noChangeArrowheads="1"/>
          </p:cNvSpPr>
          <p:nvPr/>
        </p:nvSpPr>
        <p:spPr bwMode="auto">
          <a:xfrm>
            <a:off x="665956" y="6078537"/>
            <a:ext cx="1314450" cy="287338"/>
          </a:xfrm>
          <a:prstGeom prst="wedgeRoundRectCallout">
            <a:avLst>
              <a:gd name="adj1" fmla="val 61296"/>
              <a:gd name="adj2" fmla="val -950551"/>
              <a:gd name="adj3" fmla="val 16667"/>
            </a:avLst>
          </a:prstGeom>
          <a:solidFill>
            <a:srgbClr val="FFFFFF"/>
          </a:solidFill>
          <a:ln w="9525">
            <a:solidFill>
              <a:srgbClr val="000000"/>
            </a:solidFill>
            <a:miter lim="800000"/>
            <a:headEnd/>
            <a:tailEnd/>
          </a:ln>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80000"/>
              </a:lnSpc>
              <a:spcBef>
                <a:spcPct val="0"/>
              </a:spcBef>
              <a:buClrTx/>
              <a:buSzTx/>
              <a:buFontTx/>
              <a:buNone/>
            </a:pPr>
            <a:r>
              <a:rPr lang="zh-TW" altLang="en-US" sz="1200"/>
              <a:t>上</a:t>
            </a:r>
            <a:r>
              <a:rPr lang="en-US" altLang="zh-TW" sz="1200"/>
              <a:t>(</a:t>
            </a:r>
            <a:r>
              <a:rPr lang="zh-TW" altLang="en-US" sz="1200"/>
              <a:t>興</a:t>
            </a:r>
            <a:r>
              <a:rPr lang="en-US" altLang="zh-TW" sz="1200"/>
              <a:t>)</a:t>
            </a:r>
            <a:r>
              <a:rPr lang="zh-TW" altLang="en-US" sz="1200"/>
              <a:t>櫃掛牌後</a:t>
            </a:r>
            <a:endParaRPr lang="zh-TW" altLang="en-US" sz="1800">
              <a:latin typeface="Arial" charset="0"/>
              <a:ea typeface="新細明體" pitchFamily="18" charset="-120"/>
            </a:endParaRPr>
          </a:p>
        </p:txBody>
      </p:sp>
      <p:sp>
        <p:nvSpPr>
          <p:cNvPr id="7" name="AutoShape 287"/>
          <p:cNvSpPr>
            <a:spLocks noChangeAspect="1" noChangeArrowheads="1"/>
          </p:cNvSpPr>
          <p:nvPr/>
        </p:nvSpPr>
        <p:spPr bwMode="auto">
          <a:xfrm>
            <a:off x="467519" y="1254125"/>
            <a:ext cx="8497887"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spcBef>
                <a:spcPct val="0"/>
              </a:spcBef>
              <a:buClrTx/>
              <a:buSzTx/>
              <a:buFontTx/>
              <a:buNone/>
            </a:pPr>
            <a:endParaRPr lang="zh-TW" altLang="en-US" sz="1800">
              <a:solidFill>
                <a:srgbClr val="990000"/>
              </a:solidFill>
              <a:latin typeface="Arial" charset="0"/>
              <a:ea typeface="新細明體" pitchFamily="18" charset="-120"/>
            </a:endParaRPr>
          </a:p>
        </p:txBody>
      </p:sp>
      <p:sp>
        <p:nvSpPr>
          <p:cNvPr id="8" name="Rectangle 288"/>
          <p:cNvSpPr>
            <a:spLocks noChangeArrowheads="1"/>
          </p:cNvSpPr>
          <p:nvPr/>
        </p:nvSpPr>
        <p:spPr bwMode="auto">
          <a:xfrm>
            <a:off x="5801519" y="4454525"/>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sp>
        <p:nvSpPr>
          <p:cNvPr id="9" name="Rectangle 289"/>
          <p:cNvSpPr>
            <a:spLocks noChangeArrowheads="1"/>
          </p:cNvSpPr>
          <p:nvPr/>
        </p:nvSpPr>
        <p:spPr bwMode="auto">
          <a:xfrm>
            <a:off x="4502944" y="4454525"/>
            <a:ext cx="571500" cy="457200"/>
          </a:xfrm>
          <a:prstGeom prst="rect">
            <a:avLst/>
          </a:prstGeom>
          <a:solidFill>
            <a:srgbClr val="FFFFFF"/>
          </a:solidFill>
          <a:ln w="9525">
            <a:solidFill>
              <a:srgbClr val="000000"/>
            </a:solidFill>
            <a:miter lim="800000"/>
            <a:headEnd/>
            <a:tailEnd/>
          </a:ln>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en-US" altLang="zh-TW" sz="1200">
                <a:latin typeface="Times New Roman" pitchFamily="18" charset="0"/>
              </a:rPr>
              <a:t>P</a:t>
            </a:r>
          </a:p>
          <a:p>
            <a:pPr algn="ctr" eaLnBrk="1" hangingPunct="1">
              <a:lnSpc>
                <a:spcPct val="96000"/>
              </a:lnSpc>
              <a:spcBef>
                <a:spcPct val="0"/>
              </a:spcBef>
              <a:buClrTx/>
              <a:buSzTx/>
              <a:buFontTx/>
              <a:buNone/>
            </a:pPr>
            <a:r>
              <a:rPr lang="zh-TW" altLang="en-US" sz="1200"/>
              <a:t>證券</a:t>
            </a:r>
            <a:endParaRPr lang="zh-TW" altLang="en-US" sz="1800">
              <a:latin typeface="Arial" charset="0"/>
              <a:ea typeface="新細明體" pitchFamily="18" charset="-120"/>
            </a:endParaRPr>
          </a:p>
        </p:txBody>
      </p:sp>
      <p:sp>
        <p:nvSpPr>
          <p:cNvPr id="10" name="Rectangle 290"/>
          <p:cNvSpPr>
            <a:spLocks noChangeArrowheads="1"/>
          </p:cNvSpPr>
          <p:nvPr/>
        </p:nvSpPr>
        <p:spPr bwMode="auto">
          <a:xfrm>
            <a:off x="5185569" y="4454525"/>
            <a:ext cx="571500" cy="457200"/>
          </a:xfrm>
          <a:prstGeom prst="rect">
            <a:avLst/>
          </a:prstGeom>
          <a:solidFill>
            <a:srgbClr val="FFFFFF"/>
          </a:solidFill>
          <a:ln w="9525">
            <a:solidFill>
              <a:srgbClr val="000000"/>
            </a:solidFill>
            <a:miter lim="800000"/>
            <a:headEnd/>
            <a:tailEnd/>
          </a:ln>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en-US" altLang="zh-TW" sz="1200">
                <a:latin typeface="Times New Roman" pitchFamily="18" charset="0"/>
              </a:rPr>
              <a:t>Q</a:t>
            </a:r>
          </a:p>
          <a:p>
            <a:pPr algn="ctr" eaLnBrk="1" hangingPunct="1">
              <a:lnSpc>
                <a:spcPct val="96000"/>
              </a:lnSpc>
              <a:spcBef>
                <a:spcPct val="0"/>
              </a:spcBef>
              <a:buClrTx/>
              <a:buSzTx/>
              <a:buFontTx/>
              <a:buNone/>
            </a:pPr>
            <a:r>
              <a:rPr lang="zh-TW" altLang="en-US" sz="1200"/>
              <a:t>證券</a:t>
            </a:r>
            <a:endParaRPr lang="zh-TW" altLang="en-US" sz="1800">
              <a:latin typeface="Arial" charset="0"/>
              <a:ea typeface="新細明體" pitchFamily="18" charset="-120"/>
            </a:endParaRPr>
          </a:p>
        </p:txBody>
      </p:sp>
      <p:sp>
        <p:nvSpPr>
          <p:cNvPr id="11" name="Rectangle 291"/>
          <p:cNvSpPr>
            <a:spLocks noChangeArrowheads="1"/>
          </p:cNvSpPr>
          <p:nvPr/>
        </p:nvSpPr>
        <p:spPr bwMode="auto">
          <a:xfrm>
            <a:off x="5193330" y="5286375"/>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dirty="0">
                <a:latin typeface="Times New Roman" pitchFamily="18" charset="0"/>
                <a:ea typeface="新細明體" pitchFamily="18" charset="-120"/>
              </a:rPr>
              <a:t>……</a:t>
            </a:r>
          </a:p>
          <a:p>
            <a:pPr eaLnBrk="1" hangingPunct="1">
              <a:spcBef>
                <a:spcPct val="0"/>
              </a:spcBef>
              <a:buClrTx/>
              <a:buSzTx/>
              <a:buFontTx/>
              <a:buNone/>
            </a:pPr>
            <a:endParaRPr lang="zh-TW" altLang="en-US" sz="1800" dirty="0">
              <a:latin typeface="Arial" charset="0"/>
              <a:ea typeface="新細明體" pitchFamily="18" charset="-120"/>
            </a:endParaRPr>
          </a:p>
        </p:txBody>
      </p:sp>
      <p:sp>
        <p:nvSpPr>
          <p:cNvPr id="12" name="Rectangle 292"/>
          <p:cNvSpPr>
            <a:spLocks noChangeArrowheads="1"/>
          </p:cNvSpPr>
          <p:nvPr/>
        </p:nvSpPr>
        <p:spPr bwMode="auto">
          <a:xfrm>
            <a:off x="5723731" y="5286375"/>
            <a:ext cx="342900" cy="720725"/>
          </a:xfrm>
          <a:prstGeom prst="rect">
            <a:avLst/>
          </a:prstGeom>
          <a:solidFill>
            <a:srgbClr val="99CCFF"/>
          </a:solidFill>
          <a:ln w="9525">
            <a:solidFill>
              <a:srgbClr val="000000"/>
            </a:solidFill>
            <a:prstDash val="dashDot"/>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t>原股東</a:t>
            </a:r>
            <a:r>
              <a:rPr lang="zh-TW" altLang="en-US" sz="1200" b="1">
                <a:latin typeface="Times New Roman" pitchFamily="18" charset="0"/>
              </a:rPr>
              <a:t>４</a:t>
            </a:r>
            <a:endParaRPr lang="zh-TW" altLang="en-US" sz="1800">
              <a:latin typeface="Arial" charset="0"/>
              <a:ea typeface="新細明體" pitchFamily="18" charset="-120"/>
            </a:endParaRPr>
          </a:p>
        </p:txBody>
      </p:sp>
      <p:sp>
        <p:nvSpPr>
          <p:cNvPr id="13" name="Rectangle 293"/>
          <p:cNvSpPr>
            <a:spLocks noChangeArrowheads="1"/>
          </p:cNvSpPr>
          <p:nvPr/>
        </p:nvSpPr>
        <p:spPr bwMode="auto">
          <a:xfrm>
            <a:off x="4471194" y="3311525"/>
            <a:ext cx="1828800" cy="800100"/>
          </a:xfrm>
          <a:prstGeom prst="rect">
            <a:avLst/>
          </a:prstGeom>
          <a:noFill/>
          <a:ln w="9525">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zh-TW" altLang="en-US" sz="1200" b="1">
                <a:solidFill>
                  <a:srgbClr val="800080"/>
                </a:solidFill>
              </a:rPr>
              <a:t>擬制性股東</a:t>
            </a:r>
          </a:p>
          <a:p>
            <a:pPr algn="ctr" eaLnBrk="1" hangingPunct="1">
              <a:spcBef>
                <a:spcPct val="0"/>
              </a:spcBef>
              <a:buClrTx/>
              <a:buSzTx/>
              <a:buFontTx/>
              <a:buNone/>
            </a:pPr>
            <a:r>
              <a:rPr lang="en-US" altLang="zh-TW" sz="1200" b="1">
                <a:solidFill>
                  <a:srgbClr val="800080"/>
                </a:solidFill>
              </a:rPr>
              <a:t>(TDCC)</a:t>
            </a:r>
            <a:endParaRPr lang="en-US" altLang="zh-TW" sz="1800">
              <a:latin typeface="Arial" charset="0"/>
              <a:ea typeface="新細明體" pitchFamily="18" charset="-120"/>
            </a:endParaRPr>
          </a:p>
          <a:p>
            <a:pPr algn="ctr" eaLnBrk="1" hangingPunct="1">
              <a:lnSpc>
                <a:spcPct val="192000"/>
              </a:lnSpc>
              <a:spcBef>
                <a:spcPct val="0"/>
              </a:spcBef>
              <a:buClrTx/>
              <a:buSzTx/>
              <a:buFontTx/>
              <a:buNone/>
            </a:pPr>
            <a:r>
              <a:rPr lang="en-US" altLang="zh-TW" sz="1200" b="1">
                <a:solidFill>
                  <a:srgbClr val="800080"/>
                </a:solidFill>
              </a:rPr>
              <a:t>(</a:t>
            </a:r>
            <a:r>
              <a:rPr lang="zh-TW" altLang="en-US" sz="1200" b="1">
                <a:solidFill>
                  <a:srgbClr val="800080"/>
                </a:solidFill>
              </a:rPr>
              <a:t>在台有開立集保帳戶</a:t>
            </a:r>
            <a:r>
              <a:rPr lang="en-US" altLang="zh-TW" sz="1200" b="1">
                <a:solidFill>
                  <a:srgbClr val="800080"/>
                </a:solidFill>
              </a:rPr>
              <a:t>)</a:t>
            </a:r>
            <a:endParaRPr lang="en-US" altLang="zh-TW" sz="1800">
              <a:latin typeface="Arial" charset="0"/>
              <a:ea typeface="新細明體" pitchFamily="18" charset="-120"/>
            </a:endParaRPr>
          </a:p>
        </p:txBody>
      </p:sp>
      <p:sp>
        <p:nvSpPr>
          <p:cNvPr id="14" name="Line 294"/>
          <p:cNvSpPr>
            <a:spLocks noChangeShapeType="1"/>
          </p:cNvSpPr>
          <p:nvPr/>
        </p:nvSpPr>
        <p:spPr bwMode="auto">
          <a:xfrm>
            <a:off x="467519" y="3198812"/>
            <a:ext cx="5905500"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5" name="Line 295"/>
          <p:cNvSpPr>
            <a:spLocks noChangeShapeType="1"/>
          </p:cNvSpPr>
          <p:nvPr/>
        </p:nvSpPr>
        <p:spPr bwMode="auto">
          <a:xfrm>
            <a:off x="6363494" y="3197225"/>
            <a:ext cx="0" cy="21717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6" name="Line 296"/>
          <p:cNvSpPr>
            <a:spLocks noChangeShapeType="1"/>
          </p:cNvSpPr>
          <p:nvPr/>
        </p:nvSpPr>
        <p:spPr bwMode="auto">
          <a:xfrm>
            <a:off x="6363494" y="5359400"/>
            <a:ext cx="2528887" cy="11112"/>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a:p>
        </p:txBody>
      </p:sp>
      <p:sp>
        <p:nvSpPr>
          <p:cNvPr id="17" name="Text Box 297"/>
          <p:cNvSpPr txBox="1">
            <a:spLocks noChangeArrowheads="1"/>
          </p:cNvSpPr>
          <p:nvPr/>
        </p:nvSpPr>
        <p:spPr bwMode="auto">
          <a:xfrm>
            <a:off x="467519" y="1254125"/>
            <a:ext cx="396875" cy="1828800"/>
          </a:xfrm>
          <a:prstGeom prst="rect">
            <a:avLst/>
          </a:prstGeom>
          <a:solidFill>
            <a:srgbClr val="800000"/>
          </a:solidFill>
          <a:ln w="9525">
            <a:solidFill>
              <a:srgbClr val="0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a:solidFill>
                  <a:srgbClr val="FFFFFF"/>
                </a:solidFill>
                <a:latin typeface="Times New Roman" pitchFamily="18" charset="0"/>
              </a:rPr>
              <a:t>日本股東名簿登載方式</a:t>
            </a:r>
            <a:endParaRPr lang="zh-TW" altLang="en-US" sz="1800">
              <a:latin typeface="Arial" charset="0"/>
              <a:ea typeface="新細明體" pitchFamily="18" charset="-120"/>
            </a:endParaRPr>
          </a:p>
        </p:txBody>
      </p:sp>
      <p:cxnSp>
        <p:nvCxnSpPr>
          <p:cNvPr id="18" name="AutoShape 298"/>
          <p:cNvCxnSpPr>
            <a:cxnSpLocks noChangeShapeType="1"/>
            <a:stCxn id="13" idx="2"/>
            <a:endCxn id="9" idx="0"/>
          </p:cNvCxnSpPr>
          <p:nvPr/>
        </p:nvCxnSpPr>
        <p:spPr bwMode="auto">
          <a:xfrm rot="5400000">
            <a:off x="4915694" y="3984625"/>
            <a:ext cx="342900" cy="596900"/>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9" name="AutoShape 299"/>
          <p:cNvCxnSpPr>
            <a:cxnSpLocks noChangeShapeType="1"/>
            <a:stCxn id="13" idx="2"/>
            <a:endCxn id="10" idx="0"/>
          </p:cNvCxnSpPr>
          <p:nvPr/>
        </p:nvCxnSpPr>
        <p:spPr bwMode="auto">
          <a:xfrm rot="16200000" flipH="1">
            <a:off x="5257007" y="4240212"/>
            <a:ext cx="342900" cy="85725"/>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20" name="AutoShape 300"/>
          <p:cNvSpPr>
            <a:spLocks noChangeArrowheads="1"/>
          </p:cNvSpPr>
          <p:nvPr/>
        </p:nvSpPr>
        <p:spPr bwMode="auto">
          <a:xfrm>
            <a:off x="6444456" y="5867400"/>
            <a:ext cx="1371600" cy="571500"/>
          </a:xfrm>
          <a:prstGeom prst="wedgeRoundRectCallout">
            <a:avLst>
              <a:gd name="adj1" fmla="val -54861"/>
              <a:gd name="adj2" fmla="val -114167"/>
              <a:gd name="adj3" fmla="val 16667"/>
            </a:avLst>
          </a:prstGeom>
          <a:solidFill>
            <a:srgbClr val="FFFFFF"/>
          </a:solidFill>
          <a:ln w="9525">
            <a:solidFill>
              <a:srgbClr val="000000"/>
            </a:solidFill>
            <a:miter lim="800000"/>
            <a:headEnd/>
            <a:tailEnd/>
          </a:ln>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spcBef>
                <a:spcPct val="0"/>
              </a:spcBef>
              <a:buClrTx/>
              <a:buSzTx/>
              <a:buFontTx/>
              <a:buNone/>
            </a:pPr>
            <a:r>
              <a:rPr lang="zh-TW" altLang="en-US" sz="1200"/>
              <a:t>股東會或</a:t>
            </a:r>
          </a:p>
          <a:p>
            <a:pPr eaLnBrk="1" hangingPunct="1">
              <a:spcBef>
                <a:spcPct val="0"/>
              </a:spcBef>
              <a:buClrTx/>
              <a:buSzTx/>
              <a:buFontTx/>
              <a:buNone/>
            </a:pPr>
            <a:r>
              <a:rPr lang="zh-TW" altLang="en-US" sz="1200"/>
              <a:t>權利分派基準日</a:t>
            </a:r>
            <a:endParaRPr lang="zh-TW" altLang="en-US" sz="1800">
              <a:latin typeface="Arial" charset="0"/>
              <a:ea typeface="新細明體" pitchFamily="18" charset="-120"/>
            </a:endParaRPr>
          </a:p>
        </p:txBody>
      </p:sp>
      <p:sp>
        <p:nvSpPr>
          <p:cNvPr id="21" name="Text Box 301"/>
          <p:cNvSpPr txBox="1">
            <a:spLocks noChangeArrowheads="1"/>
          </p:cNvSpPr>
          <p:nvPr/>
        </p:nvSpPr>
        <p:spPr bwMode="auto">
          <a:xfrm>
            <a:off x="467519" y="3311525"/>
            <a:ext cx="396875" cy="1943100"/>
          </a:xfrm>
          <a:prstGeom prst="rect">
            <a:avLst/>
          </a:prstGeom>
          <a:solidFill>
            <a:srgbClr val="000080"/>
          </a:solidFill>
          <a:ln w="9525">
            <a:solidFill>
              <a:srgbClr val="0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a:solidFill>
                  <a:srgbClr val="FFFFFF"/>
                </a:solidFill>
                <a:latin typeface="Times New Roman" pitchFamily="18" charset="0"/>
              </a:rPr>
              <a:t>台灣股東名簿登載方式</a:t>
            </a:r>
            <a:endParaRPr lang="zh-TW" altLang="en-US" sz="1800">
              <a:latin typeface="Arial" charset="0"/>
              <a:ea typeface="新細明體" pitchFamily="18" charset="-120"/>
            </a:endParaRPr>
          </a:p>
        </p:txBody>
      </p:sp>
      <p:cxnSp>
        <p:nvCxnSpPr>
          <p:cNvPr id="22" name="AutoShape 302"/>
          <p:cNvCxnSpPr>
            <a:cxnSpLocks noChangeShapeType="1"/>
            <a:stCxn id="13" idx="2"/>
            <a:endCxn id="8" idx="0"/>
          </p:cNvCxnSpPr>
          <p:nvPr/>
        </p:nvCxnSpPr>
        <p:spPr bwMode="auto">
          <a:xfrm rot="16200000" flipH="1">
            <a:off x="5564982" y="3932237"/>
            <a:ext cx="342900" cy="701675"/>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23" name="Rectangle 303"/>
          <p:cNvSpPr>
            <a:spLocks noChangeArrowheads="1"/>
          </p:cNvSpPr>
          <p:nvPr/>
        </p:nvSpPr>
        <p:spPr bwMode="auto">
          <a:xfrm>
            <a:off x="4802980" y="5295900"/>
            <a:ext cx="489099" cy="926306"/>
          </a:xfrm>
          <a:prstGeom prst="rect">
            <a:avLst/>
          </a:prstGeom>
          <a:solidFill>
            <a:srgbClr val="99CCFF"/>
          </a:solidFill>
          <a:ln w="9525">
            <a:solidFill>
              <a:srgbClr val="000000"/>
            </a:solidFill>
            <a:prstDash val="dash"/>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t>台灣投資人Ｂ</a:t>
            </a:r>
            <a:endParaRPr lang="zh-TW" altLang="en-US" sz="1800">
              <a:latin typeface="Arial" charset="0"/>
              <a:ea typeface="新細明體" pitchFamily="18" charset="-120"/>
            </a:endParaRPr>
          </a:p>
        </p:txBody>
      </p:sp>
      <p:sp>
        <p:nvSpPr>
          <p:cNvPr id="24" name="Rectangle 304"/>
          <p:cNvSpPr>
            <a:spLocks noChangeArrowheads="1"/>
          </p:cNvSpPr>
          <p:nvPr/>
        </p:nvSpPr>
        <p:spPr bwMode="auto">
          <a:xfrm>
            <a:off x="4371180" y="5295900"/>
            <a:ext cx="417513" cy="926306"/>
          </a:xfrm>
          <a:prstGeom prst="rect">
            <a:avLst/>
          </a:prstGeom>
          <a:solidFill>
            <a:srgbClr val="99CCFF">
              <a:alpha val="89803"/>
            </a:srgbClr>
          </a:solidFill>
          <a:ln w="9525">
            <a:solidFill>
              <a:srgbClr val="000000"/>
            </a:solidFill>
            <a:prstDash val="dash"/>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t>台灣投資人Ａ</a:t>
            </a:r>
            <a:endParaRPr lang="zh-TW" altLang="en-US" sz="1800">
              <a:latin typeface="Arial" charset="0"/>
              <a:ea typeface="新細明體" pitchFamily="18" charset="-120"/>
            </a:endParaRPr>
          </a:p>
        </p:txBody>
      </p:sp>
      <p:cxnSp>
        <p:nvCxnSpPr>
          <p:cNvPr id="25" name="AutoShape 305"/>
          <p:cNvCxnSpPr>
            <a:cxnSpLocks noChangeShapeType="1"/>
            <a:stCxn id="9" idx="2"/>
            <a:endCxn id="24" idx="0"/>
          </p:cNvCxnSpPr>
          <p:nvPr/>
        </p:nvCxnSpPr>
        <p:spPr bwMode="auto">
          <a:xfrm rot="5400000">
            <a:off x="4492229" y="4999434"/>
            <a:ext cx="384175" cy="208757"/>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6" name="AutoShape 306"/>
          <p:cNvCxnSpPr>
            <a:cxnSpLocks noChangeShapeType="1"/>
            <a:stCxn id="9" idx="2"/>
            <a:endCxn id="23" idx="0"/>
          </p:cNvCxnSpPr>
          <p:nvPr/>
        </p:nvCxnSpPr>
        <p:spPr bwMode="auto">
          <a:xfrm rot="16200000" flipH="1">
            <a:off x="4726025" y="4974394"/>
            <a:ext cx="384175" cy="258836"/>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7" name="AutoShape 307"/>
          <p:cNvCxnSpPr>
            <a:cxnSpLocks noChangeShapeType="1"/>
            <a:stCxn id="10" idx="2"/>
            <a:endCxn id="11" idx="0"/>
          </p:cNvCxnSpPr>
          <p:nvPr/>
        </p:nvCxnSpPr>
        <p:spPr bwMode="auto">
          <a:xfrm rot="16200000" flipH="1">
            <a:off x="5287874" y="5095169"/>
            <a:ext cx="374650" cy="7761"/>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8" name="AutoShape 308"/>
          <p:cNvCxnSpPr>
            <a:cxnSpLocks noChangeShapeType="1"/>
            <a:stCxn id="10" idx="2"/>
            <a:endCxn id="12" idx="0"/>
          </p:cNvCxnSpPr>
          <p:nvPr/>
        </p:nvCxnSpPr>
        <p:spPr bwMode="auto">
          <a:xfrm rot="16200000" flipH="1">
            <a:off x="5495925" y="4887119"/>
            <a:ext cx="374650" cy="423862"/>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29" name="Rectangle 309"/>
          <p:cNvSpPr>
            <a:spLocks noChangeArrowheads="1"/>
          </p:cNvSpPr>
          <p:nvPr/>
        </p:nvSpPr>
        <p:spPr bwMode="auto">
          <a:xfrm>
            <a:off x="988219" y="3311525"/>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原股東１</a:t>
            </a:r>
          </a:p>
        </p:txBody>
      </p:sp>
      <p:sp>
        <p:nvSpPr>
          <p:cNvPr id="30" name="Rectangle 311"/>
          <p:cNvSpPr>
            <a:spLocks noChangeArrowheads="1"/>
          </p:cNvSpPr>
          <p:nvPr/>
        </p:nvSpPr>
        <p:spPr bwMode="auto">
          <a:xfrm>
            <a:off x="1404144" y="3311525"/>
            <a:ext cx="342900" cy="800100"/>
          </a:xfrm>
          <a:prstGeom prst="rect">
            <a:avLst/>
          </a:prstGeom>
          <a:solidFill>
            <a:schemeClr val="bg1"/>
          </a:solidFill>
          <a:ln w="9525">
            <a:solidFill>
              <a:srgbClr val="8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原股東２</a:t>
            </a:r>
          </a:p>
        </p:txBody>
      </p:sp>
      <p:sp>
        <p:nvSpPr>
          <p:cNvPr id="31" name="Rectangle 312"/>
          <p:cNvSpPr>
            <a:spLocks noChangeArrowheads="1"/>
          </p:cNvSpPr>
          <p:nvPr/>
        </p:nvSpPr>
        <p:spPr bwMode="auto">
          <a:xfrm>
            <a:off x="988219" y="4206875"/>
            <a:ext cx="342900" cy="800100"/>
          </a:xfrm>
          <a:prstGeom prst="rect">
            <a:avLst/>
          </a:prstGeom>
          <a:solidFill>
            <a:schemeClr val="bg1"/>
          </a:solidFill>
          <a:ln w="9525">
            <a:solidFill>
              <a:srgbClr val="8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原股東３</a:t>
            </a:r>
          </a:p>
        </p:txBody>
      </p:sp>
      <p:sp>
        <p:nvSpPr>
          <p:cNvPr id="32" name="Rectangle 313"/>
          <p:cNvSpPr>
            <a:spLocks noChangeArrowheads="1"/>
          </p:cNvSpPr>
          <p:nvPr/>
        </p:nvSpPr>
        <p:spPr bwMode="auto">
          <a:xfrm>
            <a:off x="1331119" y="2478087"/>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sp>
        <p:nvSpPr>
          <p:cNvPr id="33" name="Rectangle 314"/>
          <p:cNvSpPr>
            <a:spLocks noChangeArrowheads="1"/>
          </p:cNvSpPr>
          <p:nvPr/>
        </p:nvSpPr>
        <p:spPr bwMode="auto">
          <a:xfrm>
            <a:off x="4212431" y="1390650"/>
            <a:ext cx="1828800" cy="800100"/>
          </a:xfrm>
          <a:prstGeom prst="rect">
            <a:avLst/>
          </a:prstGeom>
          <a:noFill/>
          <a:ln w="9525">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192000"/>
              </a:lnSpc>
              <a:spcBef>
                <a:spcPct val="0"/>
              </a:spcBef>
              <a:buClrTx/>
              <a:buSzTx/>
              <a:buFontTx/>
              <a:buNone/>
            </a:pPr>
            <a:r>
              <a:rPr lang="zh-TW" altLang="en-US" sz="1200" b="1">
                <a:solidFill>
                  <a:srgbClr val="800080"/>
                </a:solidFill>
              </a:rPr>
              <a:t>擬制性股東</a:t>
            </a:r>
          </a:p>
          <a:p>
            <a:pPr algn="ctr" eaLnBrk="1" hangingPunct="1">
              <a:lnSpc>
                <a:spcPct val="192000"/>
              </a:lnSpc>
              <a:spcBef>
                <a:spcPct val="0"/>
              </a:spcBef>
              <a:buClrTx/>
              <a:buSzTx/>
              <a:buFontTx/>
              <a:buNone/>
            </a:pPr>
            <a:r>
              <a:rPr lang="en-US" altLang="zh-TW" sz="1200" b="1">
                <a:solidFill>
                  <a:srgbClr val="800080"/>
                </a:solidFill>
              </a:rPr>
              <a:t>(TDCC)</a:t>
            </a:r>
          </a:p>
        </p:txBody>
      </p:sp>
      <p:sp>
        <p:nvSpPr>
          <p:cNvPr id="34" name="Rectangle 315"/>
          <p:cNvSpPr>
            <a:spLocks noChangeArrowheads="1"/>
          </p:cNvSpPr>
          <p:nvPr/>
        </p:nvSpPr>
        <p:spPr bwMode="auto">
          <a:xfrm>
            <a:off x="972344" y="1368425"/>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１</a:t>
            </a:r>
            <a:endParaRPr lang="zh-TW" altLang="en-US" sz="1800">
              <a:solidFill>
                <a:srgbClr val="990000"/>
              </a:solidFill>
              <a:latin typeface="Arial" charset="0"/>
              <a:ea typeface="新細明體" pitchFamily="18" charset="-120"/>
            </a:endParaRPr>
          </a:p>
        </p:txBody>
      </p:sp>
      <p:sp>
        <p:nvSpPr>
          <p:cNvPr id="35" name="Rectangle 317"/>
          <p:cNvSpPr>
            <a:spLocks noChangeArrowheads="1"/>
          </p:cNvSpPr>
          <p:nvPr/>
        </p:nvSpPr>
        <p:spPr bwMode="auto">
          <a:xfrm>
            <a:off x="1404144" y="1368425"/>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２</a:t>
            </a:r>
            <a:endParaRPr lang="zh-TW" altLang="en-US" sz="1800">
              <a:solidFill>
                <a:srgbClr val="990000"/>
              </a:solidFill>
              <a:latin typeface="Arial" charset="0"/>
              <a:ea typeface="新細明體" pitchFamily="18" charset="-120"/>
            </a:endParaRPr>
          </a:p>
        </p:txBody>
      </p:sp>
      <p:sp>
        <p:nvSpPr>
          <p:cNvPr id="36" name="Rectangle 318"/>
          <p:cNvSpPr>
            <a:spLocks noChangeArrowheads="1"/>
          </p:cNvSpPr>
          <p:nvPr/>
        </p:nvSpPr>
        <p:spPr bwMode="auto">
          <a:xfrm>
            <a:off x="972344" y="2282825"/>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３</a:t>
            </a:r>
            <a:endParaRPr lang="zh-TW" altLang="en-US" sz="1800">
              <a:solidFill>
                <a:srgbClr val="990000"/>
              </a:solidFill>
              <a:latin typeface="Arial" charset="0"/>
              <a:ea typeface="新細明體" pitchFamily="18" charset="-120"/>
            </a:endParaRPr>
          </a:p>
        </p:txBody>
      </p:sp>
      <p:sp>
        <p:nvSpPr>
          <p:cNvPr id="37" name="Rectangle 320"/>
          <p:cNvSpPr>
            <a:spLocks noChangeArrowheads="1"/>
          </p:cNvSpPr>
          <p:nvPr/>
        </p:nvSpPr>
        <p:spPr bwMode="auto">
          <a:xfrm>
            <a:off x="7833519" y="3227387"/>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sp>
        <p:nvSpPr>
          <p:cNvPr id="38" name="Rectangle 321"/>
          <p:cNvSpPr>
            <a:spLocks noChangeArrowheads="1"/>
          </p:cNvSpPr>
          <p:nvPr/>
        </p:nvSpPr>
        <p:spPr bwMode="auto">
          <a:xfrm>
            <a:off x="8405019" y="3227387"/>
            <a:ext cx="342900" cy="800100"/>
          </a:xfrm>
          <a:prstGeom prst="rect">
            <a:avLst/>
          </a:prstGeom>
          <a:solidFill>
            <a:srgbClr val="800000"/>
          </a:solidFill>
          <a:ln w="9525">
            <a:solidFill>
              <a:srgbClr val="0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FFFFFF"/>
                </a:solidFill>
              </a:rPr>
              <a:t>原股東</a:t>
            </a:r>
            <a:r>
              <a:rPr lang="zh-TW" altLang="en-US" sz="1200" b="1">
                <a:solidFill>
                  <a:srgbClr val="FFFFFF"/>
                </a:solidFill>
                <a:latin typeface="Times New Roman" pitchFamily="18" charset="0"/>
              </a:rPr>
              <a:t>４</a:t>
            </a:r>
            <a:endParaRPr lang="zh-TW" altLang="en-US" sz="1800">
              <a:latin typeface="Arial" charset="0"/>
              <a:ea typeface="新細明體" pitchFamily="18" charset="-120"/>
            </a:endParaRPr>
          </a:p>
        </p:txBody>
      </p:sp>
      <p:sp>
        <p:nvSpPr>
          <p:cNvPr id="39" name="Rectangle 322"/>
          <p:cNvSpPr>
            <a:spLocks noChangeArrowheads="1"/>
          </p:cNvSpPr>
          <p:nvPr/>
        </p:nvSpPr>
        <p:spPr bwMode="auto">
          <a:xfrm>
            <a:off x="7376319" y="3227387"/>
            <a:ext cx="342900" cy="1143000"/>
          </a:xfrm>
          <a:prstGeom prst="rect">
            <a:avLst/>
          </a:prstGeom>
          <a:solidFill>
            <a:srgbClr val="000080"/>
          </a:solidFill>
          <a:ln w="9525">
            <a:solidFill>
              <a:srgbClr val="0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FFFFFF"/>
                </a:solidFill>
              </a:rPr>
              <a:t>台灣投資人Ｂ</a:t>
            </a:r>
            <a:endParaRPr lang="zh-TW" altLang="en-US" sz="1800">
              <a:latin typeface="Arial" charset="0"/>
              <a:ea typeface="新細明體" pitchFamily="18" charset="-120"/>
            </a:endParaRPr>
          </a:p>
        </p:txBody>
      </p:sp>
      <p:sp>
        <p:nvSpPr>
          <p:cNvPr id="40" name="Rectangle 323"/>
          <p:cNvSpPr>
            <a:spLocks noChangeArrowheads="1"/>
          </p:cNvSpPr>
          <p:nvPr/>
        </p:nvSpPr>
        <p:spPr bwMode="auto">
          <a:xfrm>
            <a:off x="6919119" y="3227387"/>
            <a:ext cx="342900" cy="1143000"/>
          </a:xfrm>
          <a:prstGeom prst="rect">
            <a:avLst/>
          </a:prstGeom>
          <a:solidFill>
            <a:srgbClr val="000080"/>
          </a:solidFill>
          <a:ln w="9525">
            <a:solidFill>
              <a:srgbClr val="000000"/>
            </a:solidFill>
            <a:miter lim="800000"/>
            <a:headEnd/>
            <a:tailEnd/>
          </a:ln>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FFFFFF"/>
                </a:solidFill>
              </a:rPr>
              <a:t>台灣投資人Ａ</a:t>
            </a:r>
            <a:endParaRPr lang="zh-TW" altLang="en-US" sz="1800">
              <a:latin typeface="Arial" charset="0"/>
              <a:ea typeface="新細明體" pitchFamily="18" charset="-120"/>
            </a:endParaRPr>
          </a:p>
        </p:txBody>
      </p:sp>
      <p:sp>
        <p:nvSpPr>
          <p:cNvPr id="41" name="Rectangle 324"/>
          <p:cNvSpPr>
            <a:spLocks noChangeArrowheads="1"/>
          </p:cNvSpPr>
          <p:nvPr/>
        </p:nvSpPr>
        <p:spPr bwMode="auto">
          <a:xfrm>
            <a:off x="6452394" y="1398587"/>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１</a:t>
            </a:r>
            <a:endParaRPr lang="zh-TW" altLang="en-US" sz="1800">
              <a:solidFill>
                <a:srgbClr val="990000"/>
              </a:solidFill>
              <a:latin typeface="Arial" charset="0"/>
              <a:ea typeface="新細明體" pitchFamily="18" charset="-120"/>
            </a:endParaRPr>
          </a:p>
        </p:txBody>
      </p:sp>
      <p:sp>
        <p:nvSpPr>
          <p:cNvPr id="42" name="Rectangle 326"/>
          <p:cNvSpPr>
            <a:spLocks noChangeArrowheads="1"/>
          </p:cNvSpPr>
          <p:nvPr/>
        </p:nvSpPr>
        <p:spPr bwMode="auto">
          <a:xfrm>
            <a:off x="6452394" y="2262187"/>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２</a:t>
            </a:r>
            <a:endParaRPr lang="zh-TW" altLang="en-US" sz="1800">
              <a:solidFill>
                <a:srgbClr val="990000"/>
              </a:solidFill>
              <a:latin typeface="Arial" charset="0"/>
              <a:ea typeface="新細明體" pitchFamily="18" charset="-120"/>
            </a:endParaRPr>
          </a:p>
        </p:txBody>
      </p:sp>
      <p:sp>
        <p:nvSpPr>
          <p:cNvPr id="43" name="Rectangle 327"/>
          <p:cNvSpPr>
            <a:spLocks noChangeArrowheads="1"/>
          </p:cNvSpPr>
          <p:nvPr/>
        </p:nvSpPr>
        <p:spPr bwMode="auto">
          <a:xfrm>
            <a:off x="6452394" y="3125787"/>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３</a:t>
            </a:r>
            <a:endParaRPr lang="zh-TW" altLang="en-US" sz="1800">
              <a:solidFill>
                <a:srgbClr val="990000"/>
              </a:solidFill>
              <a:latin typeface="Arial" charset="0"/>
              <a:ea typeface="新細明體" pitchFamily="18" charset="-120"/>
            </a:endParaRPr>
          </a:p>
        </p:txBody>
      </p:sp>
      <p:sp>
        <p:nvSpPr>
          <p:cNvPr id="44" name="Oval 331"/>
          <p:cNvSpPr>
            <a:spLocks noChangeArrowheads="1"/>
          </p:cNvSpPr>
          <p:nvPr/>
        </p:nvSpPr>
        <p:spPr bwMode="auto">
          <a:xfrm>
            <a:off x="6919119" y="1398587"/>
            <a:ext cx="1485900" cy="1143000"/>
          </a:xfrm>
          <a:prstGeom prst="ellipse">
            <a:avLst/>
          </a:prstGeom>
          <a:solidFill>
            <a:srgbClr val="FFFFFF"/>
          </a:solidFill>
          <a:ln w="9525">
            <a:solidFill>
              <a:srgbClr val="000000"/>
            </a:solidFill>
            <a:prstDash val="dash"/>
            <a:round/>
            <a:headEnd/>
            <a:tailEnd/>
          </a:ln>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192000"/>
              </a:lnSpc>
              <a:spcBef>
                <a:spcPct val="0"/>
              </a:spcBef>
              <a:buClrTx/>
              <a:buSzTx/>
              <a:buFontTx/>
              <a:buNone/>
            </a:pPr>
            <a:r>
              <a:rPr lang="zh-TW" altLang="en-US" sz="1200" b="1">
                <a:solidFill>
                  <a:srgbClr val="800080"/>
                </a:solidFill>
              </a:rPr>
              <a:t>擬制性股東</a:t>
            </a:r>
          </a:p>
          <a:p>
            <a:pPr algn="ctr" eaLnBrk="1" hangingPunct="1">
              <a:lnSpc>
                <a:spcPct val="192000"/>
              </a:lnSpc>
              <a:spcBef>
                <a:spcPct val="0"/>
              </a:spcBef>
              <a:buClrTx/>
              <a:buSzTx/>
              <a:buFontTx/>
              <a:buNone/>
            </a:pPr>
            <a:r>
              <a:rPr lang="en-US" altLang="zh-TW" sz="1200" b="1">
                <a:solidFill>
                  <a:srgbClr val="800080"/>
                </a:solidFill>
              </a:rPr>
              <a:t>(TDCC)</a:t>
            </a:r>
          </a:p>
        </p:txBody>
      </p:sp>
      <p:cxnSp>
        <p:nvCxnSpPr>
          <p:cNvPr id="45" name="AutoShape 332"/>
          <p:cNvCxnSpPr>
            <a:cxnSpLocks noChangeShapeType="1"/>
            <a:stCxn id="44" idx="4"/>
            <a:endCxn id="40" idx="0"/>
          </p:cNvCxnSpPr>
          <p:nvPr/>
        </p:nvCxnSpPr>
        <p:spPr bwMode="auto">
          <a:xfrm rot="5400000">
            <a:off x="7033419" y="2598737"/>
            <a:ext cx="685800" cy="571500"/>
          </a:xfrm>
          <a:prstGeom prst="bentConnector3">
            <a:avLst>
              <a:gd name="adj1" fmla="val 50000"/>
            </a:avLst>
          </a:prstGeom>
          <a:noFill/>
          <a:ln w="9525">
            <a:solidFill>
              <a:srgbClr val="000000"/>
            </a:solidFill>
            <a:prstDash val="dash"/>
            <a:miter lim="800000"/>
            <a:headEnd/>
            <a:tailEnd/>
          </a:ln>
          <a:extLst>
            <a:ext uri="{909E8E84-426E-40DD-AFC4-6F175D3DCCD1}">
              <a14:hiddenFill xmlns:a14="http://schemas.microsoft.com/office/drawing/2010/main">
                <a:noFill/>
              </a14:hiddenFill>
            </a:ext>
          </a:extLst>
        </p:spPr>
      </p:cxnSp>
      <p:cxnSp>
        <p:nvCxnSpPr>
          <p:cNvPr id="46" name="AutoShape 333"/>
          <p:cNvCxnSpPr>
            <a:cxnSpLocks noChangeShapeType="1"/>
            <a:stCxn id="44" idx="4"/>
            <a:endCxn id="39" idx="0"/>
          </p:cNvCxnSpPr>
          <p:nvPr/>
        </p:nvCxnSpPr>
        <p:spPr bwMode="auto">
          <a:xfrm rot="5400000">
            <a:off x="7262019" y="2827337"/>
            <a:ext cx="685800" cy="114300"/>
          </a:xfrm>
          <a:prstGeom prst="bentConnector3">
            <a:avLst>
              <a:gd name="adj1" fmla="val 50000"/>
            </a:avLst>
          </a:prstGeom>
          <a:noFill/>
          <a:ln w="9525">
            <a:solidFill>
              <a:srgbClr val="000000"/>
            </a:solidFill>
            <a:prstDash val="dash"/>
            <a:miter lim="800000"/>
            <a:headEnd/>
            <a:tailEnd/>
          </a:ln>
          <a:extLst>
            <a:ext uri="{909E8E84-426E-40DD-AFC4-6F175D3DCCD1}">
              <a14:hiddenFill xmlns:a14="http://schemas.microsoft.com/office/drawing/2010/main">
                <a:noFill/>
              </a14:hiddenFill>
            </a:ext>
          </a:extLst>
        </p:spPr>
      </p:cxnSp>
      <p:cxnSp>
        <p:nvCxnSpPr>
          <p:cNvPr id="47" name="AutoShape 334"/>
          <p:cNvCxnSpPr>
            <a:cxnSpLocks noChangeShapeType="1"/>
            <a:stCxn id="44" idx="4"/>
            <a:endCxn id="37" idx="0"/>
          </p:cNvCxnSpPr>
          <p:nvPr/>
        </p:nvCxnSpPr>
        <p:spPr bwMode="auto">
          <a:xfrm rot="16200000" flipH="1">
            <a:off x="7547769" y="2655887"/>
            <a:ext cx="685800" cy="457200"/>
          </a:xfrm>
          <a:prstGeom prst="bentConnector3">
            <a:avLst>
              <a:gd name="adj1" fmla="val 50000"/>
            </a:avLst>
          </a:prstGeom>
          <a:noFill/>
          <a:ln w="9525">
            <a:solidFill>
              <a:srgbClr val="000000"/>
            </a:solidFill>
            <a:prstDash val="dash"/>
            <a:miter lim="800000"/>
            <a:headEnd/>
            <a:tailEnd/>
          </a:ln>
          <a:extLst>
            <a:ext uri="{909E8E84-426E-40DD-AFC4-6F175D3DCCD1}">
              <a14:hiddenFill xmlns:a14="http://schemas.microsoft.com/office/drawing/2010/main">
                <a:noFill/>
              </a14:hiddenFill>
            </a:ext>
          </a:extLst>
        </p:spPr>
      </p:cxnSp>
      <p:sp>
        <p:nvSpPr>
          <p:cNvPr id="48" name="Rectangle 311"/>
          <p:cNvSpPr>
            <a:spLocks noChangeArrowheads="1"/>
          </p:cNvSpPr>
          <p:nvPr/>
        </p:nvSpPr>
        <p:spPr bwMode="auto">
          <a:xfrm>
            <a:off x="6452394" y="4414837"/>
            <a:ext cx="342900" cy="8001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b="1">
                <a:solidFill>
                  <a:srgbClr val="0000FF"/>
                </a:solidFill>
                <a:latin typeface="Arial" charset="0"/>
              </a:rPr>
              <a:t>投保中心</a:t>
            </a:r>
            <a:endParaRPr lang="en-US" altLang="zh-TW" sz="1200" b="1">
              <a:solidFill>
                <a:srgbClr val="0000FF"/>
              </a:solidFill>
              <a:latin typeface="Arial" charset="0"/>
            </a:endParaRPr>
          </a:p>
        </p:txBody>
      </p:sp>
      <p:sp>
        <p:nvSpPr>
          <p:cNvPr id="49" name="Rectangle 311"/>
          <p:cNvSpPr>
            <a:spLocks noChangeArrowheads="1"/>
          </p:cNvSpPr>
          <p:nvPr/>
        </p:nvSpPr>
        <p:spPr bwMode="auto">
          <a:xfrm>
            <a:off x="3491706" y="1355725"/>
            <a:ext cx="360363" cy="7620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b="1">
                <a:solidFill>
                  <a:srgbClr val="0000FF"/>
                </a:solidFill>
              </a:rPr>
              <a:t>投保中心</a:t>
            </a:r>
            <a:endParaRPr lang="zh-TW" altLang="en-US" sz="1800">
              <a:latin typeface="Arial" charset="0"/>
              <a:ea typeface="新細明體" pitchFamily="18" charset="-120"/>
            </a:endParaRPr>
          </a:p>
        </p:txBody>
      </p:sp>
      <p:sp>
        <p:nvSpPr>
          <p:cNvPr id="50" name="Line 48"/>
          <p:cNvSpPr>
            <a:spLocks noChangeShapeType="1"/>
          </p:cNvSpPr>
          <p:nvPr/>
        </p:nvSpPr>
        <p:spPr bwMode="auto">
          <a:xfrm>
            <a:off x="2123281" y="3054350"/>
            <a:ext cx="0" cy="288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1" name="Rectangle 313"/>
          <p:cNvSpPr>
            <a:spLocks noChangeArrowheads="1"/>
          </p:cNvSpPr>
          <p:nvPr/>
        </p:nvSpPr>
        <p:spPr bwMode="auto">
          <a:xfrm>
            <a:off x="1331119" y="4422775"/>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sp>
        <p:nvSpPr>
          <p:cNvPr id="52" name="Rectangle 313"/>
          <p:cNvSpPr>
            <a:spLocks noChangeArrowheads="1"/>
          </p:cNvSpPr>
          <p:nvPr/>
        </p:nvSpPr>
        <p:spPr bwMode="auto">
          <a:xfrm>
            <a:off x="2950369" y="2466975"/>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sp>
        <p:nvSpPr>
          <p:cNvPr id="53" name="Rectangle 315"/>
          <p:cNvSpPr>
            <a:spLocks noChangeArrowheads="1"/>
          </p:cNvSpPr>
          <p:nvPr/>
        </p:nvSpPr>
        <p:spPr bwMode="auto">
          <a:xfrm>
            <a:off x="2556669" y="1339850"/>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１</a:t>
            </a:r>
            <a:endParaRPr lang="zh-TW" altLang="en-US" sz="1800">
              <a:solidFill>
                <a:srgbClr val="990000"/>
              </a:solidFill>
              <a:latin typeface="Arial" charset="0"/>
              <a:ea typeface="新細明體" pitchFamily="18" charset="-120"/>
            </a:endParaRPr>
          </a:p>
        </p:txBody>
      </p:sp>
      <p:sp>
        <p:nvSpPr>
          <p:cNvPr id="54" name="Rectangle 317"/>
          <p:cNvSpPr>
            <a:spLocks noChangeArrowheads="1"/>
          </p:cNvSpPr>
          <p:nvPr/>
        </p:nvSpPr>
        <p:spPr bwMode="auto">
          <a:xfrm>
            <a:off x="3013869" y="1339850"/>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２</a:t>
            </a:r>
            <a:endParaRPr lang="zh-TW" altLang="en-US" sz="1800">
              <a:solidFill>
                <a:srgbClr val="990000"/>
              </a:solidFill>
              <a:latin typeface="Arial" charset="0"/>
              <a:ea typeface="新細明體" pitchFamily="18" charset="-120"/>
            </a:endParaRPr>
          </a:p>
        </p:txBody>
      </p:sp>
      <p:sp>
        <p:nvSpPr>
          <p:cNvPr id="55" name="Rectangle 318"/>
          <p:cNvSpPr>
            <a:spLocks noChangeArrowheads="1"/>
          </p:cNvSpPr>
          <p:nvPr/>
        </p:nvSpPr>
        <p:spPr bwMode="auto">
          <a:xfrm>
            <a:off x="2556669" y="2254250"/>
            <a:ext cx="342900" cy="800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a:t>
            </a:r>
            <a:r>
              <a:rPr lang="zh-TW" altLang="en-US" sz="1200" b="1">
                <a:solidFill>
                  <a:srgbClr val="990000"/>
                </a:solidFill>
                <a:latin typeface="Times New Roman" pitchFamily="18" charset="0"/>
              </a:rPr>
              <a:t>３</a:t>
            </a:r>
            <a:endParaRPr lang="zh-TW" altLang="en-US" sz="1800">
              <a:solidFill>
                <a:srgbClr val="990000"/>
              </a:solidFill>
              <a:latin typeface="Arial" charset="0"/>
              <a:ea typeface="新細明體" pitchFamily="18" charset="-120"/>
            </a:endParaRPr>
          </a:p>
        </p:txBody>
      </p:sp>
      <p:sp>
        <p:nvSpPr>
          <p:cNvPr id="56" name="Rectangle 310"/>
          <p:cNvSpPr>
            <a:spLocks noChangeArrowheads="1"/>
          </p:cNvSpPr>
          <p:nvPr/>
        </p:nvSpPr>
        <p:spPr bwMode="auto">
          <a:xfrm>
            <a:off x="2561431" y="3343275"/>
            <a:ext cx="914400" cy="457200"/>
          </a:xfrm>
          <a:prstGeom prst="rect">
            <a:avLst/>
          </a:prstGeom>
          <a:noFill/>
          <a:ln w="9525">
            <a:solidFill>
              <a:srgbClr val="0033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a:solidFill>
                  <a:srgbClr val="003300"/>
                </a:solidFill>
              </a:rPr>
              <a:t>股代</a:t>
            </a:r>
          </a:p>
          <a:p>
            <a:pPr algn="ctr" eaLnBrk="1" hangingPunct="1">
              <a:lnSpc>
                <a:spcPct val="96000"/>
              </a:lnSpc>
              <a:spcBef>
                <a:spcPct val="0"/>
              </a:spcBef>
              <a:buClrTx/>
              <a:buSzTx/>
              <a:buFontTx/>
              <a:buNone/>
            </a:pPr>
            <a:r>
              <a:rPr lang="zh-TW" altLang="en-US" sz="1200">
                <a:solidFill>
                  <a:srgbClr val="003300"/>
                </a:solidFill>
              </a:rPr>
              <a:t>登錄專戶</a:t>
            </a:r>
            <a:endParaRPr lang="zh-TW" altLang="en-US" sz="1800">
              <a:latin typeface="Arial" charset="0"/>
              <a:ea typeface="新細明體" pitchFamily="18" charset="-120"/>
            </a:endParaRPr>
          </a:p>
        </p:txBody>
      </p:sp>
      <p:sp>
        <p:nvSpPr>
          <p:cNvPr id="57" name="Rectangle 309"/>
          <p:cNvSpPr>
            <a:spLocks noChangeArrowheads="1"/>
          </p:cNvSpPr>
          <p:nvPr/>
        </p:nvSpPr>
        <p:spPr bwMode="auto">
          <a:xfrm>
            <a:off x="2140744" y="4111625"/>
            <a:ext cx="342900" cy="1895475"/>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原股東１</a:t>
            </a:r>
            <a:r>
              <a:rPr lang="en-US" altLang="zh-TW" sz="1200" b="1">
                <a:solidFill>
                  <a:srgbClr val="990000"/>
                </a:solidFill>
              </a:rPr>
              <a:t>(</a:t>
            </a:r>
            <a:r>
              <a:rPr lang="zh-TW" altLang="en-US" sz="1200" b="1">
                <a:solidFill>
                  <a:srgbClr val="990000"/>
                </a:solidFill>
              </a:rPr>
              <a:t>未開立集保帳戶</a:t>
            </a:r>
            <a:r>
              <a:rPr lang="en-US" altLang="zh-TW" sz="1200" b="1">
                <a:solidFill>
                  <a:srgbClr val="990000"/>
                </a:solidFill>
              </a:rPr>
              <a:t>)</a:t>
            </a:r>
          </a:p>
        </p:txBody>
      </p:sp>
      <p:sp>
        <p:nvSpPr>
          <p:cNvPr id="58" name="Rectangle 311"/>
          <p:cNvSpPr>
            <a:spLocks noChangeArrowheads="1"/>
          </p:cNvSpPr>
          <p:nvPr/>
        </p:nvSpPr>
        <p:spPr bwMode="auto">
          <a:xfrm>
            <a:off x="2610644" y="4135437"/>
            <a:ext cx="342900" cy="1943100"/>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原股東２</a:t>
            </a:r>
            <a:r>
              <a:rPr lang="en-US" altLang="zh-TW" sz="1200" b="1">
                <a:solidFill>
                  <a:srgbClr val="990000"/>
                </a:solidFill>
              </a:rPr>
              <a:t>(</a:t>
            </a:r>
            <a:r>
              <a:rPr lang="zh-TW" altLang="en-US" sz="1200" b="1">
                <a:solidFill>
                  <a:srgbClr val="990000"/>
                </a:solidFill>
              </a:rPr>
              <a:t>未開立集保帳戶</a:t>
            </a:r>
            <a:r>
              <a:rPr lang="en-US" altLang="zh-TW" sz="1200" b="1">
                <a:solidFill>
                  <a:srgbClr val="990000"/>
                </a:solidFill>
              </a:rPr>
              <a:t>)</a:t>
            </a:r>
          </a:p>
        </p:txBody>
      </p:sp>
      <p:sp>
        <p:nvSpPr>
          <p:cNvPr id="59" name="Rectangle 312"/>
          <p:cNvSpPr>
            <a:spLocks noChangeArrowheads="1"/>
          </p:cNvSpPr>
          <p:nvPr/>
        </p:nvSpPr>
        <p:spPr bwMode="auto">
          <a:xfrm>
            <a:off x="3042444" y="4135437"/>
            <a:ext cx="342900" cy="1895475"/>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lnSpc>
                <a:spcPct val="96000"/>
              </a:lnSpc>
              <a:spcBef>
                <a:spcPct val="0"/>
              </a:spcBef>
              <a:buClrTx/>
              <a:buSzTx/>
              <a:buFontTx/>
              <a:buNone/>
            </a:pPr>
            <a:r>
              <a:rPr lang="zh-TW" altLang="en-US" sz="1200" b="1">
                <a:solidFill>
                  <a:srgbClr val="990000"/>
                </a:solidFill>
              </a:rPr>
              <a:t>原股東３</a:t>
            </a:r>
            <a:r>
              <a:rPr lang="en-US" altLang="zh-TW" sz="1200" b="1">
                <a:solidFill>
                  <a:srgbClr val="990000"/>
                </a:solidFill>
              </a:rPr>
              <a:t>(</a:t>
            </a:r>
            <a:r>
              <a:rPr lang="zh-TW" altLang="en-US" sz="1200" b="1">
                <a:solidFill>
                  <a:srgbClr val="990000"/>
                </a:solidFill>
              </a:rPr>
              <a:t>未開立集保帳戶</a:t>
            </a:r>
            <a:r>
              <a:rPr lang="en-US" altLang="zh-TW" sz="1200" b="1">
                <a:solidFill>
                  <a:srgbClr val="990000"/>
                </a:solidFill>
              </a:rPr>
              <a:t>)</a:t>
            </a:r>
          </a:p>
        </p:txBody>
      </p:sp>
      <p:cxnSp>
        <p:nvCxnSpPr>
          <p:cNvPr id="60" name="AutoShape 58"/>
          <p:cNvCxnSpPr>
            <a:cxnSpLocks noChangeShapeType="1"/>
            <a:stCxn id="56" idx="2"/>
            <a:endCxn id="57" idx="0"/>
          </p:cNvCxnSpPr>
          <p:nvPr/>
        </p:nvCxnSpPr>
        <p:spPr bwMode="auto">
          <a:xfrm rot="5400000">
            <a:off x="2509838" y="3602831"/>
            <a:ext cx="311150" cy="706437"/>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1" name="AutoShape 59"/>
          <p:cNvCxnSpPr>
            <a:cxnSpLocks noChangeShapeType="1"/>
            <a:stCxn id="56" idx="2"/>
            <a:endCxn id="58" idx="0"/>
          </p:cNvCxnSpPr>
          <p:nvPr/>
        </p:nvCxnSpPr>
        <p:spPr bwMode="auto">
          <a:xfrm rot="5400000">
            <a:off x="2732882" y="3849688"/>
            <a:ext cx="334962" cy="236537"/>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2" name="AutoShape 60"/>
          <p:cNvCxnSpPr>
            <a:cxnSpLocks noChangeShapeType="1"/>
            <a:stCxn id="56" idx="2"/>
            <a:endCxn id="59" idx="0"/>
          </p:cNvCxnSpPr>
          <p:nvPr/>
        </p:nvCxnSpPr>
        <p:spPr bwMode="auto">
          <a:xfrm rot="16200000" flipH="1">
            <a:off x="2948782" y="3870324"/>
            <a:ext cx="334962" cy="195263"/>
          </a:xfrm>
          <a:prstGeom prst="bentConnector3">
            <a:avLst>
              <a:gd name="adj1" fmla="val 49764"/>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3" name="Rectangle 311"/>
          <p:cNvSpPr>
            <a:spLocks noChangeArrowheads="1"/>
          </p:cNvSpPr>
          <p:nvPr/>
        </p:nvSpPr>
        <p:spPr bwMode="auto">
          <a:xfrm>
            <a:off x="3996531" y="4135437"/>
            <a:ext cx="342900" cy="1871663"/>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lnSpc>
                <a:spcPct val="96000"/>
              </a:lnSpc>
              <a:spcBef>
                <a:spcPct val="0"/>
              </a:spcBef>
              <a:buClrTx/>
              <a:buSzTx/>
              <a:buFontTx/>
              <a:buNone/>
            </a:pPr>
            <a:r>
              <a:rPr lang="zh-TW" altLang="en-US" sz="1200" b="1">
                <a:solidFill>
                  <a:srgbClr val="0000FF"/>
                </a:solidFill>
                <a:latin typeface="Arial" charset="0"/>
              </a:rPr>
              <a:t>投保中心</a:t>
            </a:r>
            <a:endParaRPr lang="zh-TW" altLang="en-US" sz="1200" b="1">
              <a:solidFill>
                <a:srgbClr val="0000FF"/>
              </a:solidFill>
            </a:endParaRPr>
          </a:p>
        </p:txBody>
      </p:sp>
      <p:cxnSp>
        <p:nvCxnSpPr>
          <p:cNvPr id="64" name="AutoShape 62"/>
          <p:cNvCxnSpPr>
            <a:cxnSpLocks noChangeShapeType="1"/>
            <a:stCxn id="56" idx="2"/>
            <a:endCxn id="63" idx="0"/>
          </p:cNvCxnSpPr>
          <p:nvPr/>
        </p:nvCxnSpPr>
        <p:spPr bwMode="auto">
          <a:xfrm rot="16200000" flipH="1">
            <a:off x="3425825" y="3393281"/>
            <a:ext cx="334962" cy="1149350"/>
          </a:xfrm>
          <a:prstGeom prst="bentConnector3">
            <a:avLst>
              <a:gd name="adj1" fmla="val 49764"/>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5" name="Rectangle 288"/>
          <p:cNvSpPr>
            <a:spLocks noChangeArrowheads="1"/>
          </p:cNvSpPr>
          <p:nvPr/>
        </p:nvSpPr>
        <p:spPr bwMode="auto">
          <a:xfrm>
            <a:off x="3420269" y="4135437"/>
            <a:ext cx="571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p>
          <a:p>
            <a:pPr eaLnBrk="1" hangingPunct="1">
              <a:spcBef>
                <a:spcPct val="0"/>
              </a:spcBef>
              <a:buClrTx/>
              <a:buSzTx/>
              <a:buFontTx/>
              <a:buNone/>
            </a:pPr>
            <a:endParaRPr lang="zh-TW" altLang="en-US" sz="1800">
              <a:latin typeface="Arial" charset="0"/>
              <a:ea typeface="新細明體" pitchFamily="18" charset="-120"/>
            </a:endParaRPr>
          </a:p>
        </p:txBody>
      </p:sp>
      <p:cxnSp>
        <p:nvCxnSpPr>
          <p:cNvPr id="66" name="AutoShape 64"/>
          <p:cNvCxnSpPr>
            <a:cxnSpLocks noChangeShapeType="1"/>
            <a:stCxn id="56" idx="2"/>
            <a:endCxn id="65" idx="0"/>
          </p:cNvCxnSpPr>
          <p:nvPr/>
        </p:nvCxnSpPr>
        <p:spPr bwMode="auto">
          <a:xfrm rot="16200000" flipH="1">
            <a:off x="3194844" y="3624262"/>
            <a:ext cx="334962" cy="687388"/>
          </a:xfrm>
          <a:prstGeom prst="bentConnector3">
            <a:avLst>
              <a:gd name="adj1" fmla="val 49764"/>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7" name="Rectangle 288"/>
          <p:cNvSpPr>
            <a:spLocks noChangeArrowheads="1"/>
          </p:cNvSpPr>
          <p:nvPr/>
        </p:nvSpPr>
        <p:spPr bwMode="auto">
          <a:xfrm>
            <a:off x="6444456" y="3846512"/>
            <a:ext cx="431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742950" indent="-285750"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143000"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60020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057400"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146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29718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290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886200"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algn="ctr" eaLnBrk="1" hangingPunct="1">
              <a:spcBef>
                <a:spcPct val="0"/>
              </a:spcBef>
              <a:buClrTx/>
              <a:buSzTx/>
              <a:buFontTx/>
              <a:buNone/>
            </a:pPr>
            <a:r>
              <a:rPr lang="en-US" altLang="zh-TW" sz="1200">
                <a:latin typeface="Times New Roman" pitchFamily="18" charset="0"/>
                <a:ea typeface="新細明體" pitchFamily="18" charset="-120"/>
              </a:rPr>
              <a:t>……</a:t>
            </a:r>
            <a:endParaRPr lang="en-US" altLang="zh-TW" sz="1800">
              <a:latin typeface="Arial" charset="0"/>
              <a:ea typeface="新細明體" pitchFamily="18" charset="-120"/>
            </a:endParaRPr>
          </a:p>
        </p:txBody>
      </p:sp>
      <p:cxnSp>
        <p:nvCxnSpPr>
          <p:cNvPr id="73" name="AutoShape 335"/>
          <p:cNvCxnSpPr>
            <a:cxnSpLocks noChangeShapeType="1"/>
          </p:cNvCxnSpPr>
          <p:nvPr/>
        </p:nvCxnSpPr>
        <p:spPr bwMode="auto">
          <a:xfrm rot="16200000" flipH="1">
            <a:off x="7704138" y="2730500"/>
            <a:ext cx="685800" cy="914400"/>
          </a:xfrm>
          <a:prstGeom prst="bentConnector3">
            <a:avLst>
              <a:gd name="adj1" fmla="val 5102"/>
            </a:avLst>
          </a:prstGeom>
          <a:noFill/>
          <a:ln w="9525">
            <a:solidFill>
              <a:srgbClr val="000000"/>
            </a:solidFill>
            <a:prstDash val="dash"/>
            <a:miter lim="800000"/>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92399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fld id="{6917AD41-132A-4B74-9005-16B7E6219AD7}" type="slidenum">
              <a:rPr lang="zh-TW" altLang="en-US" smtClean="0"/>
              <a:pPr>
                <a:defRPr/>
              </a:pPr>
              <a:t>3</a:t>
            </a:fld>
            <a:endParaRPr lang="zh-TW" altLang="en-US" dirty="0"/>
          </a:p>
        </p:txBody>
      </p:sp>
      <p:sp>
        <p:nvSpPr>
          <p:cNvPr id="5" name="タイトル 6"/>
          <p:cNvSpPr>
            <a:spLocks noGrp="1"/>
          </p:cNvSpPr>
          <p:nvPr>
            <p:ph type="title" idx="4294967295"/>
          </p:nvPr>
        </p:nvSpPr>
        <p:spPr>
          <a:xfrm>
            <a:off x="1081088" y="116632"/>
            <a:ext cx="7772400" cy="936625"/>
          </a:xfrm>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0" compatLnSpc="1">
            <a:prstTxWarp prst="textNoShape">
              <a:avLst/>
            </a:prstTxWarp>
          </a:bodyPr>
          <a:lstStyle/>
          <a:p>
            <a:pPr marL="457200" indent="-457200" eaLnBrk="1" hangingPunct="1">
              <a:buFont typeface="MS UI Gothic" pitchFamily="34" charset="-128"/>
              <a:buNone/>
              <a:defRPr/>
            </a:pPr>
            <a:r>
              <a:rPr lang="zh-TW" altLang="en-US" sz="2600" dirty="0" smtClean="0">
                <a:solidFill>
                  <a:srgbClr val="572314"/>
                </a:solidFill>
                <a:effectLst/>
                <a:latin typeface="新細明體" pitchFamily="18" charset="-120"/>
                <a:ea typeface="新細明體" pitchFamily="18" charset="-120"/>
              </a:rPr>
              <a:t>一、日本公司第一上</a:t>
            </a:r>
            <a:r>
              <a:rPr lang="en-US" altLang="zh-TW" sz="2600" dirty="0" smtClean="0">
                <a:solidFill>
                  <a:srgbClr val="572314"/>
                </a:solidFill>
                <a:effectLst/>
                <a:latin typeface="新細明體" pitchFamily="18" charset="-120"/>
                <a:ea typeface="新細明體" pitchFamily="18" charset="-120"/>
              </a:rPr>
              <a:t>(</a:t>
            </a:r>
            <a:r>
              <a:rPr lang="zh-TW" altLang="en-US" sz="2600" dirty="0" smtClean="0">
                <a:solidFill>
                  <a:srgbClr val="572314"/>
                </a:solidFill>
                <a:effectLst/>
                <a:latin typeface="新細明體" pitchFamily="18" charset="-120"/>
                <a:ea typeface="新細明體" pitchFamily="18" charset="-120"/>
              </a:rPr>
              <a:t>興</a:t>
            </a:r>
            <a:r>
              <a:rPr lang="en-US" altLang="zh-TW" sz="2600" dirty="0" smtClean="0">
                <a:solidFill>
                  <a:srgbClr val="572314"/>
                </a:solidFill>
                <a:effectLst/>
                <a:latin typeface="新細明體" pitchFamily="18" charset="-120"/>
                <a:ea typeface="新細明體" pitchFamily="18" charset="-120"/>
              </a:rPr>
              <a:t>)</a:t>
            </a:r>
            <a:r>
              <a:rPr lang="zh-TW" altLang="en-US" sz="2600" dirty="0" smtClean="0">
                <a:solidFill>
                  <a:srgbClr val="572314"/>
                </a:solidFill>
                <a:effectLst/>
                <a:latin typeface="新細明體" pitchFamily="18" charset="-120"/>
                <a:ea typeface="新細明體" pitchFamily="18" charset="-120"/>
              </a:rPr>
              <a:t>櫃擬制性股東架構介紹</a:t>
            </a:r>
            <a:br>
              <a:rPr lang="zh-TW" altLang="en-US" sz="2600" dirty="0" smtClean="0">
                <a:solidFill>
                  <a:srgbClr val="572314"/>
                </a:solidFill>
                <a:effectLst/>
                <a:latin typeface="新細明體" pitchFamily="18" charset="-120"/>
                <a:ea typeface="新細明體" pitchFamily="18" charset="-120"/>
              </a:rPr>
            </a:br>
            <a:r>
              <a:rPr lang="zh-TW" altLang="en-US" sz="2600" dirty="0" smtClean="0">
                <a:solidFill>
                  <a:srgbClr val="572314"/>
                </a:solidFill>
                <a:effectLst/>
                <a:latin typeface="新細明體" pitchFamily="18" charset="-120"/>
                <a:ea typeface="新細明體" pitchFamily="18" charset="-120"/>
              </a:rPr>
              <a:t> </a:t>
            </a:r>
            <a:r>
              <a:rPr lang="en-US" altLang="zh-TW" sz="2600" b="1" dirty="0" smtClean="0">
                <a:solidFill>
                  <a:srgbClr val="572314"/>
                </a:solidFill>
                <a:effectLst/>
                <a:latin typeface="新細明體" pitchFamily="18" charset="-120"/>
                <a:ea typeface="新細明體" pitchFamily="18" charset="-120"/>
              </a:rPr>
              <a:t>(</a:t>
            </a:r>
            <a:r>
              <a:rPr lang="zh-TW" altLang="en-US" sz="2600" b="1" dirty="0" smtClean="0">
                <a:solidFill>
                  <a:srgbClr val="572314"/>
                </a:solidFill>
                <a:effectLst/>
                <a:latin typeface="新細明體" pitchFamily="18" charset="-120"/>
                <a:ea typeface="新細明體" pitchFamily="18" charset="-120"/>
              </a:rPr>
              <a:t>二</a:t>
            </a:r>
            <a:r>
              <a:rPr lang="en-US" altLang="zh-TW" sz="2600" b="1" dirty="0" smtClean="0">
                <a:solidFill>
                  <a:srgbClr val="572314"/>
                </a:solidFill>
                <a:effectLst/>
                <a:latin typeface="新細明體" pitchFamily="18" charset="-120"/>
                <a:ea typeface="新細明體" pitchFamily="18" charset="-120"/>
              </a:rPr>
              <a:t>)</a:t>
            </a:r>
            <a:r>
              <a:rPr lang="zh-TW" altLang="en-US" sz="2600" b="1" dirty="0" smtClean="0">
                <a:solidFill>
                  <a:srgbClr val="572314"/>
                </a:solidFill>
                <a:effectLst/>
                <a:latin typeface="新細明體" pitchFamily="18" charset="-120"/>
                <a:ea typeface="新細明體" pitchFamily="18" charset="-120"/>
              </a:rPr>
              <a:t>投資人首次取得前應簽署「特別注意事項」</a:t>
            </a:r>
            <a:endParaRPr lang="en-US" altLang="ja-JP" sz="2600" dirty="0" smtClean="0">
              <a:solidFill>
                <a:srgbClr val="572314"/>
              </a:solidFill>
              <a:effectLst/>
              <a:latin typeface="新細明體" pitchFamily="18" charset="-120"/>
              <a:ea typeface="新細明體" pitchFamily="18" charset="-120"/>
            </a:endParaRPr>
          </a:p>
        </p:txBody>
      </p:sp>
      <p:sp>
        <p:nvSpPr>
          <p:cNvPr id="6" name="Text Box 31"/>
          <p:cNvSpPr txBox="1">
            <a:spLocks noChangeArrowheads="1"/>
          </p:cNvSpPr>
          <p:nvPr/>
        </p:nvSpPr>
        <p:spPr bwMode="auto">
          <a:xfrm>
            <a:off x="1057275" y="1268413"/>
            <a:ext cx="7848600" cy="486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71463" indent="-271463"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892175" indent="-441325"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300163"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70815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116138"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733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30305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877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9449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spcBef>
                <a:spcPct val="0"/>
              </a:spcBef>
              <a:buClr>
                <a:schemeClr val="tx2"/>
              </a:buClr>
              <a:buSzTx/>
              <a:buFont typeface="Wingdings" pitchFamily="2" charset="2"/>
              <a:buChar char="n"/>
            </a:pPr>
            <a:r>
              <a:rPr lang="zh-TW" altLang="zh-TW" sz="2000" b="1" dirty="0">
                <a:solidFill>
                  <a:srgbClr val="376092"/>
                </a:solidFill>
                <a:latin typeface="Arial" charset="0"/>
                <a:ea typeface="新細明體" pitchFamily="18" charset="-120"/>
                <a:cs typeface="Times New Roman" pitchFamily="18" charset="0"/>
              </a:rPr>
              <a:t>因應「擬制性股東」架構，我國證券交易市場之投資人於</a:t>
            </a:r>
            <a:r>
              <a:rPr lang="zh-TW" altLang="zh-TW" sz="2000" b="1" u="sng" dirty="0">
                <a:solidFill>
                  <a:srgbClr val="FF0000"/>
                </a:solidFill>
                <a:latin typeface="Arial" charset="0"/>
                <a:ea typeface="新細明體" pitchFamily="18" charset="-120"/>
                <a:cs typeface="Times New Roman" pitchFamily="18" charset="0"/>
              </a:rPr>
              <a:t>首次取得</a:t>
            </a:r>
            <a:r>
              <a:rPr lang="zh-TW" altLang="zh-TW" sz="2000" b="1" dirty="0">
                <a:solidFill>
                  <a:srgbClr val="376092"/>
                </a:solidFill>
                <a:latin typeface="Arial" charset="0"/>
                <a:ea typeface="新細明體" pitchFamily="18" charset="-120"/>
                <a:cs typeface="Times New Roman" pitchFamily="18" charset="0"/>
              </a:rPr>
              <a:t>日本公司股份時</a:t>
            </a:r>
            <a:r>
              <a:rPr lang="en-US" altLang="zh-TW" sz="2000" b="1" dirty="0">
                <a:solidFill>
                  <a:srgbClr val="376092"/>
                </a:solidFill>
                <a:latin typeface="Arial" charset="0"/>
                <a:ea typeface="新細明體" pitchFamily="18" charset="-120"/>
                <a:cs typeface="Times New Roman" pitchFamily="18" charset="0"/>
              </a:rPr>
              <a:t>(</a:t>
            </a:r>
            <a:r>
              <a:rPr lang="zh-TW" altLang="zh-TW" sz="2000" b="1" dirty="0">
                <a:solidFill>
                  <a:srgbClr val="376092"/>
                </a:solidFill>
                <a:latin typeface="Arial" charset="0"/>
                <a:ea typeface="新細明體" pitchFamily="18" charset="-120"/>
                <a:cs typeface="Times New Roman" pitchFamily="18" charset="0"/>
              </a:rPr>
              <a:t>包括增資股份公開承銷作業之首次認購，或在我國證券交易市場之首次買進</a:t>
            </a:r>
            <a:r>
              <a:rPr lang="en-US" altLang="zh-TW" sz="2000" b="1" dirty="0">
                <a:solidFill>
                  <a:srgbClr val="376092"/>
                </a:solidFill>
                <a:latin typeface="Arial" charset="0"/>
                <a:ea typeface="新細明體" pitchFamily="18" charset="-120"/>
                <a:cs typeface="Times New Roman" pitchFamily="18" charset="0"/>
              </a:rPr>
              <a:t>)</a:t>
            </a:r>
            <a:r>
              <a:rPr lang="zh-TW" altLang="zh-TW" sz="2000" b="1" dirty="0">
                <a:solidFill>
                  <a:srgbClr val="376092"/>
                </a:solidFill>
                <a:latin typeface="Arial" charset="0"/>
                <a:ea typeface="新細明體" pitchFamily="18" charset="-120"/>
                <a:cs typeface="Times New Roman" pitchFamily="18" charset="0"/>
              </a:rPr>
              <a:t>，應先簽署</a:t>
            </a:r>
            <a:r>
              <a:rPr lang="zh-TW" altLang="zh-TW" sz="2000" b="1" dirty="0">
                <a:solidFill>
                  <a:srgbClr val="FF0000"/>
                </a:solidFill>
                <a:latin typeface="Arial" charset="0"/>
                <a:ea typeface="新細明體" pitchFamily="18" charset="-120"/>
                <a:cs typeface="Times New Roman" pitchFamily="18" charset="0"/>
              </a:rPr>
              <a:t>「投資日本公司來臺上櫃</a:t>
            </a:r>
            <a:r>
              <a:rPr lang="en-US" altLang="zh-TW" sz="2000" b="1" dirty="0">
                <a:solidFill>
                  <a:srgbClr val="FF0000"/>
                </a:solidFill>
                <a:latin typeface="Arial" charset="0"/>
                <a:ea typeface="新細明體" pitchFamily="18" charset="-120"/>
                <a:cs typeface="Times New Roman" pitchFamily="18" charset="0"/>
              </a:rPr>
              <a:t>(</a:t>
            </a:r>
            <a:r>
              <a:rPr lang="zh-TW" altLang="en-US" sz="2000" b="1" dirty="0">
                <a:solidFill>
                  <a:srgbClr val="FF0000"/>
                </a:solidFill>
                <a:latin typeface="Arial" charset="0"/>
                <a:ea typeface="新細明體" pitchFamily="18" charset="-120"/>
                <a:cs typeface="Times New Roman" pitchFamily="18" charset="0"/>
              </a:rPr>
              <a:t>市</a:t>
            </a:r>
            <a:r>
              <a:rPr lang="en-US" altLang="zh-TW" sz="2000" b="1" dirty="0">
                <a:solidFill>
                  <a:srgbClr val="FF0000"/>
                </a:solidFill>
                <a:latin typeface="Arial" charset="0"/>
                <a:ea typeface="新細明體" pitchFamily="18" charset="-120"/>
                <a:cs typeface="Times New Roman" pitchFamily="18" charset="0"/>
              </a:rPr>
              <a:t>)</a:t>
            </a:r>
            <a:r>
              <a:rPr lang="zh-TW" altLang="en-US" sz="2000" b="1" dirty="0">
                <a:solidFill>
                  <a:srgbClr val="FF0000"/>
                </a:solidFill>
                <a:latin typeface="Arial" charset="0"/>
                <a:ea typeface="新細明體" pitchFamily="18" charset="-120"/>
                <a:cs typeface="Times New Roman" pitchFamily="18" charset="0"/>
              </a:rPr>
              <a:t>及興櫃</a:t>
            </a:r>
            <a:r>
              <a:rPr lang="zh-TW" altLang="zh-TW" sz="2000" b="1" dirty="0">
                <a:solidFill>
                  <a:srgbClr val="FF0000"/>
                </a:solidFill>
                <a:latin typeface="Arial" charset="0"/>
                <a:ea typeface="新細明體" pitchFamily="18" charset="-120"/>
                <a:cs typeface="Times New Roman" pitchFamily="18" charset="0"/>
              </a:rPr>
              <a:t>股票之特別注意事項」</a:t>
            </a:r>
            <a:r>
              <a:rPr lang="zh-TW" altLang="zh-TW" sz="2000" b="1" dirty="0">
                <a:solidFill>
                  <a:srgbClr val="376092"/>
                </a:solidFill>
                <a:latin typeface="Arial" charset="0"/>
                <a:ea typeface="新細明體" pitchFamily="18" charset="-120"/>
                <a:cs typeface="Times New Roman" pitchFamily="18" charset="0"/>
              </a:rPr>
              <a:t>，以同意相關移轉登記作業。</a:t>
            </a:r>
            <a:r>
              <a:rPr lang="en-US" altLang="zh-TW" sz="2000" b="1" dirty="0">
                <a:solidFill>
                  <a:srgbClr val="376092"/>
                </a:solidFill>
                <a:latin typeface="Arial" charset="0"/>
                <a:ea typeface="新細明體" pitchFamily="18" charset="-120"/>
                <a:cs typeface="Times New Roman" pitchFamily="18" charset="0"/>
              </a:rPr>
              <a:t>(</a:t>
            </a:r>
            <a:r>
              <a:rPr lang="zh-TW" altLang="en-US" sz="2000" b="1" dirty="0">
                <a:solidFill>
                  <a:srgbClr val="376092"/>
                </a:solidFill>
                <a:latin typeface="Arial" charset="0"/>
                <a:ea typeface="新細明體" pitchFamily="18" charset="-120"/>
                <a:cs typeface="Times New Roman" pitchFamily="18" charset="0"/>
              </a:rPr>
              <a:t>除書面外，亦得以電子簽章方式為之</a:t>
            </a:r>
            <a:r>
              <a:rPr lang="en-US" altLang="zh-TW" sz="2000" b="1" dirty="0">
                <a:solidFill>
                  <a:srgbClr val="376092"/>
                </a:solidFill>
                <a:latin typeface="Arial" charset="0"/>
                <a:ea typeface="新細明體" pitchFamily="18" charset="-120"/>
                <a:cs typeface="Times New Roman" pitchFamily="18" charset="0"/>
              </a:rPr>
              <a:t>)</a:t>
            </a:r>
          </a:p>
          <a:p>
            <a:pPr lvl="1" eaLnBrk="1" hangingPunct="1">
              <a:spcBef>
                <a:spcPct val="0"/>
              </a:spcBef>
              <a:buClr>
                <a:schemeClr val="tx2"/>
              </a:buClr>
              <a:buFont typeface="Wingdings" pitchFamily="2" charset="2"/>
              <a:buChar char="p"/>
            </a:pPr>
            <a:r>
              <a:rPr lang="zh-CN" altLang="zh-TW" sz="1800" b="1" dirty="0">
                <a:solidFill>
                  <a:srgbClr val="376092"/>
                </a:solidFill>
                <a:latin typeface="Arial" charset="0"/>
                <a:ea typeface="新細明體" pitchFamily="18" charset="-120"/>
                <a:cs typeface="Times New Roman" pitchFamily="18" charset="0"/>
              </a:rPr>
              <a:t>平時</a:t>
            </a:r>
            <a:r>
              <a:rPr lang="zh-TW" altLang="en-US" sz="1800" b="1" dirty="0">
                <a:solidFill>
                  <a:srgbClr val="376092"/>
                </a:solidFill>
                <a:latin typeface="Arial" charset="0"/>
                <a:ea typeface="新細明體" pitchFamily="18" charset="-120"/>
                <a:cs typeface="Times New Roman" pitchFamily="18" charset="0"/>
              </a:rPr>
              <a:t>臺灣證券市場</a:t>
            </a:r>
            <a:r>
              <a:rPr lang="zh-CN" altLang="zh-TW" sz="1800" b="1" dirty="0">
                <a:solidFill>
                  <a:srgbClr val="376092"/>
                </a:solidFill>
                <a:latin typeface="Arial" charset="0"/>
                <a:ea typeface="新細明體" pitchFamily="18" charset="-120"/>
                <a:cs typeface="Times New Roman" pitchFamily="18" charset="0"/>
              </a:rPr>
              <a:t>實質股東</a:t>
            </a:r>
            <a:r>
              <a:rPr lang="en-US" altLang="zh-TW" sz="1800" b="1" dirty="0">
                <a:solidFill>
                  <a:srgbClr val="376092"/>
                </a:solidFill>
                <a:latin typeface="Arial" charset="0"/>
                <a:ea typeface="新細明體" pitchFamily="18" charset="-120"/>
                <a:cs typeface="Times New Roman" pitchFamily="18" charset="0"/>
              </a:rPr>
              <a:t>(</a:t>
            </a:r>
            <a:r>
              <a:rPr lang="zh-TW" altLang="en-US" sz="1800" b="1" dirty="0">
                <a:solidFill>
                  <a:srgbClr val="376092"/>
                </a:solidFill>
                <a:latin typeface="Arial" charset="0"/>
                <a:ea typeface="新細明體" pitchFamily="18" charset="-120"/>
                <a:cs typeface="Times New Roman" pitchFamily="18" charset="0"/>
              </a:rPr>
              <a:t>下稱實質股東</a:t>
            </a:r>
            <a:r>
              <a:rPr lang="en-US" altLang="zh-TW" sz="1800" b="1" dirty="0">
                <a:solidFill>
                  <a:srgbClr val="376092"/>
                </a:solidFill>
                <a:latin typeface="Arial" charset="0"/>
                <a:ea typeface="新細明體" pitchFamily="18" charset="-120"/>
                <a:cs typeface="Times New Roman" pitchFamily="18" charset="0"/>
              </a:rPr>
              <a:t>)</a:t>
            </a:r>
            <a:r>
              <a:rPr lang="zh-CN" altLang="zh-TW" sz="1800" b="1" dirty="0">
                <a:solidFill>
                  <a:srgbClr val="376092"/>
                </a:solidFill>
                <a:latin typeface="Arial" charset="0"/>
                <a:ea typeface="新細明體" pitchFamily="18" charset="-120"/>
                <a:cs typeface="Times New Roman" pitchFamily="18" charset="0"/>
              </a:rPr>
              <a:t>於其保管劃撥帳戶內持有之日本公司投資股票，係由</a:t>
            </a:r>
            <a:r>
              <a:rPr lang="zh-CN" altLang="zh-TW" sz="1800" b="1" u="sng" dirty="0">
                <a:solidFill>
                  <a:srgbClr val="FF0000"/>
                </a:solidFill>
                <a:latin typeface="Arial" charset="0"/>
                <a:ea typeface="新細明體" pitchFamily="18" charset="-120"/>
                <a:cs typeface="Times New Roman" pitchFamily="18" charset="0"/>
              </a:rPr>
              <a:t>集保結算所以名義上之股東身分登載於該日本公司之股東名簿</a:t>
            </a:r>
            <a:r>
              <a:rPr lang="zh-CN" altLang="zh-TW" sz="1800" b="1" dirty="0">
                <a:solidFill>
                  <a:srgbClr val="376092"/>
                </a:solidFill>
                <a:latin typeface="Arial" charset="0"/>
                <a:ea typeface="新細明體" pitchFamily="18" charset="-120"/>
                <a:cs typeface="Times New Roman" pitchFamily="18" charset="0"/>
              </a:rPr>
              <a:t>。</a:t>
            </a:r>
            <a:endParaRPr lang="en-US" altLang="zh-CN" sz="1800" b="1" dirty="0">
              <a:solidFill>
                <a:srgbClr val="376092"/>
              </a:solidFill>
              <a:latin typeface="Arial"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zh-TW" sz="1800" b="1" u="sng" dirty="0">
                <a:solidFill>
                  <a:srgbClr val="FF0000"/>
                </a:solidFill>
                <a:latin typeface="Arial" charset="0"/>
                <a:ea typeface="新細明體" pitchFamily="18" charset="-120"/>
                <a:cs typeface="Times New Roman" pitchFamily="18" charset="0"/>
              </a:rPr>
              <a:t>實質股東若有意對日本公司直接行使其股東權利</a:t>
            </a:r>
            <a:r>
              <a:rPr lang="zh-TW" altLang="zh-TW" sz="1800" b="1" dirty="0">
                <a:solidFill>
                  <a:srgbClr val="376092"/>
                </a:solidFill>
                <a:latin typeface="Arial" charset="0"/>
                <a:ea typeface="新細明體" pitchFamily="18" charset="-120"/>
                <a:cs typeface="Times New Roman" pitchFamily="18" charset="0"/>
              </a:rPr>
              <a:t>，得依集保結算所所定方法，申請將實質股東保管劃撥帳戶內之全部或部份日本公司投資股票轉帳至日本公司之登錄專戶，並將</a:t>
            </a:r>
            <a:r>
              <a:rPr lang="zh-TW" altLang="zh-TW" sz="1800" b="1" u="sng" dirty="0">
                <a:solidFill>
                  <a:srgbClr val="FF0000"/>
                </a:solidFill>
                <a:latin typeface="Arial" charset="0"/>
                <a:ea typeface="新細明體" pitchFamily="18" charset="-120"/>
                <a:cs typeface="Times New Roman" pitchFamily="18" charset="0"/>
              </a:rPr>
              <a:t>名義上股東地位由集保結算所移轉給該實質股東</a:t>
            </a:r>
            <a:r>
              <a:rPr lang="zh-TW" altLang="zh-TW" sz="1800" b="1" dirty="0">
                <a:solidFill>
                  <a:srgbClr val="376092"/>
                </a:solidFill>
                <a:latin typeface="Arial" charset="0"/>
                <a:ea typeface="新細明體" pitchFamily="18" charset="-120"/>
                <a:cs typeface="Times New Roman" pitchFamily="18" charset="0"/>
              </a:rPr>
              <a:t>。</a:t>
            </a:r>
            <a:endParaRPr lang="en-US" altLang="zh-TW" sz="1800" b="1" dirty="0">
              <a:solidFill>
                <a:srgbClr val="376092"/>
              </a:solidFill>
              <a:latin typeface="Arial" charset="0"/>
              <a:ea typeface="新細明體" pitchFamily="18" charset="-120"/>
              <a:cs typeface="Times New Roman" pitchFamily="18" charset="0"/>
            </a:endParaRPr>
          </a:p>
          <a:p>
            <a:pPr lvl="1" eaLnBrk="1" hangingPunct="1">
              <a:spcBef>
                <a:spcPct val="0"/>
              </a:spcBef>
              <a:buClr>
                <a:schemeClr val="tx2"/>
              </a:buClr>
              <a:buFont typeface="Wingdings" pitchFamily="2" charset="2"/>
              <a:buChar char="p"/>
            </a:pPr>
            <a:r>
              <a:rPr lang="zh-TW" altLang="zh-TW" sz="1800" b="1" dirty="0">
                <a:solidFill>
                  <a:srgbClr val="376092"/>
                </a:solidFill>
                <a:latin typeface="Arial" charset="0"/>
                <a:ea typeface="新細明體" pitchFamily="18" charset="-120"/>
                <a:cs typeface="Times New Roman" pitchFamily="18" charset="0"/>
              </a:rPr>
              <a:t>實質股東於日本公司股東權利基準日</a:t>
            </a:r>
            <a:r>
              <a:rPr lang="en-US" altLang="zh-TW" sz="1800" b="1" dirty="0">
                <a:solidFill>
                  <a:srgbClr val="376092"/>
                </a:solidFill>
                <a:latin typeface="Arial" charset="0"/>
                <a:ea typeface="新細明體" pitchFamily="18" charset="-120"/>
                <a:cs typeface="Times New Roman" pitchFamily="18" charset="0"/>
              </a:rPr>
              <a:t>(</a:t>
            </a:r>
            <a:r>
              <a:rPr lang="zh-TW" altLang="zh-TW" sz="1800" b="1" dirty="0">
                <a:solidFill>
                  <a:srgbClr val="376092"/>
                </a:solidFill>
                <a:latin typeface="Arial" charset="0"/>
                <a:ea typeface="新細明體" pitchFamily="18" charset="-120"/>
                <a:cs typeface="Times New Roman" pitchFamily="18" charset="0"/>
              </a:rPr>
              <a:t>包括但不限於股東會表決權行使及取得股息紅利之基準日</a:t>
            </a:r>
            <a:r>
              <a:rPr lang="en-US" altLang="zh-TW" sz="1800" b="1" dirty="0">
                <a:solidFill>
                  <a:srgbClr val="376092"/>
                </a:solidFill>
                <a:latin typeface="Arial" charset="0"/>
                <a:ea typeface="新細明體" pitchFamily="18" charset="-120"/>
                <a:cs typeface="Times New Roman" pitchFamily="18" charset="0"/>
              </a:rPr>
              <a:t>)</a:t>
            </a:r>
            <a:r>
              <a:rPr lang="zh-TW" altLang="zh-TW" sz="1800" b="1" dirty="0">
                <a:solidFill>
                  <a:srgbClr val="376092"/>
                </a:solidFill>
                <a:latin typeface="Arial" charset="0"/>
                <a:ea typeface="新細明體" pitchFamily="18" charset="-120"/>
                <a:cs typeface="Times New Roman" pitchFamily="18" charset="0"/>
              </a:rPr>
              <a:t>前一日，自集保結算所受讓名義上股東地位，基準日當日再將該名義上股東地位移轉回集保結算所，據此各實質股東為日本公司基準日股東名簿上之股東，</a:t>
            </a:r>
            <a:r>
              <a:rPr lang="zh-TW" altLang="zh-TW" sz="1800" b="1" u="sng" dirty="0">
                <a:solidFill>
                  <a:srgbClr val="FF0000"/>
                </a:solidFill>
                <a:latin typeface="Arial" charset="0"/>
                <a:ea typeface="新細明體" pitchFamily="18" charset="-120"/>
                <a:cs typeface="Times New Roman" pitchFamily="18" charset="0"/>
              </a:rPr>
              <a:t>得直接擁有股東權基準日之相關股東權利</a:t>
            </a:r>
            <a:r>
              <a:rPr lang="zh-TW" altLang="zh-TW" sz="1800" b="1" dirty="0">
                <a:solidFill>
                  <a:srgbClr val="376092"/>
                </a:solidFill>
                <a:latin typeface="Arial" charset="0"/>
                <a:ea typeface="新細明體" pitchFamily="18" charset="-120"/>
                <a:cs typeface="Times New Roman" pitchFamily="18" charset="0"/>
              </a:rPr>
              <a:t>。</a:t>
            </a:r>
            <a:endParaRPr lang="en-US" altLang="zh-TW" sz="1800" b="1" dirty="0">
              <a:solidFill>
                <a:srgbClr val="376092"/>
              </a:solidFill>
              <a:latin typeface="Arial" charset="0"/>
              <a:ea typeface="新細明體" pitchFamily="18" charset="-120"/>
              <a:cs typeface="Times New Roman" pitchFamily="18" charset="0"/>
            </a:endParaRPr>
          </a:p>
        </p:txBody>
      </p:sp>
    </p:spTree>
    <p:extLst>
      <p:ext uri="{BB962C8B-B14F-4D97-AF65-F5344CB8AC3E}">
        <p14:creationId xmlns:p14="http://schemas.microsoft.com/office/powerpoint/2010/main" val="3504818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fld id="{6917AD41-132A-4B74-9005-16B7E6219AD7}" type="slidenum">
              <a:rPr lang="zh-TW" altLang="en-US" smtClean="0"/>
              <a:pPr>
                <a:defRPr/>
              </a:pPr>
              <a:t>4</a:t>
            </a:fld>
            <a:endParaRPr lang="zh-TW" altLang="en-US" dirty="0"/>
          </a:p>
        </p:txBody>
      </p:sp>
      <p:sp>
        <p:nvSpPr>
          <p:cNvPr id="5" name="タイトル 6"/>
          <p:cNvSpPr>
            <a:spLocks noGrp="1"/>
          </p:cNvSpPr>
          <p:nvPr>
            <p:ph type="title" idx="4294967295"/>
          </p:nvPr>
        </p:nvSpPr>
        <p:spPr>
          <a:xfrm>
            <a:off x="1081088" y="116632"/>
            <a:ext cx="7772400" cy="936625"/>
          </a:xfrm>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0" compatLnSpc="1">
            <a:prstTxWarp prst="textNoShape">
              <a:avLst/>
            </a:prstTxWarp>
          </a:bodyPr>
          <a:lstStyle/>
          <a:p>
            <a:pPr marL="457200" indent="-457200" eaLnBrk="1" hangingPunct="1">
              <a:buFont typeface="MS UI Gothic" pitchFamily="34" charset="-128"/>
              <a:buNone/>
              <a:defRPr/>
            </a:pPr>
            <a:r>
              <a:rPr lang="zh-TW" altLang="en-US" sz="2600" dirty="0" smtClean="0">
                <a:solidFill>
                  <a:srgbClr val="572314"/>
                </a:solidFill>
                <a:effectLst/>
                <a:latin typeface="新細明體" pitchFamily="18" charset="-120"/>
                <a:ea typeface="新細明體" pitchFamily="18" charset="-120"/>
              </a:rPr>
              <a:t>一、日本公司第一上</a:t>
            </a:r>
            <a:r>
              <a:rPr lang="en-US" altLang="zh-TW" sz="2600" dirty="0" smtClean="0">
                <a:solidFill>
                  <a:srgbClr val="572314"/>
                </a:solidFill>
                <a:effectLst/>
                <a:latin typeface="新細明體" pitchFamily="18" charset="-120"/>
                <a:ea typeface="新細明體" pitchFamily="18" charset="-120"/>
              </a:rPr>
              <a:t>(</a:t>
            </a:r>
            <a:r>
              <a:rPr lang="zh-TW" altLang="en-US" sz="2600" dirty="0" smtClean="0">
                <a:solidFill>
                  <a:srgbClr val="572314"/>
                </a:solidFill>
                <a:effectLst/>
                <a:latin typeface="新細明體" pitchFamily="18" charset="-120"/>
                <a:ea typeface="新細明體" pitchFamily="18" charset="-120"/>
              </a:rPr>
              <a:t>興</a:t>
            </a:r>
            <a:r>
              <a:rPr lang="en-US" altLang="zh-TW" sz="2600" dirty="0" smtClean="0">
                <a:solidFill>
                  <a:srgbClr val="572314"/>
                </a:solidFill>
                <a:effectLst/>
                <a:latin typeface="新細明體" pitchFamily="18" charset="-120"/>
                <a:ea typeface="新細明體" pitchFamily="18" charset="-120"/>
              </a:rPr>
              <a:t>)</a:t>
            </a:r>
            <a:r>
              <a:rPr lang="zh-TW" altLang="en-US" sz="2600" dirty="0" smtClean="0">
                <a:solidFill>
                  <a:srgbClr val="572314"/>
                </a:solidFill>
                <a:effectLst/>
                <a:latin typeface="新細明體" pitchFamily="18" charset="-120"/>
                <a:ea typeface="新細明體" pitchFamily="18" charset="-120"/>
              </a:rPr>
              <a:t>櫃擬制性股東架構介紹</a:t>
            </a:r>
            <a:br>
              <a:rPr lang="zh-TW" altLang="en-US" sz="2600" dirty="0" smtClean="0">
                <a:solidFill>
                  <a:srgbClr val="572314"/>
                </a:solidFill>
                <a:effectLst/>
                <a:latin typeface="新細明體" pitchFamily="18" charset="-120"/>
                <a:ea typeface="新細明體" pitchFamily="18" charset="-120"/>
              </a:rPr>
            </a:br>
            <a:r>
              <a:rPr lang="zh-TW" altLang="en-US" sz="2600" dirty="0" smtClean="0">
                <a:solidFill>
                  <a:srgbClr val="572314"/>
                </a:solidFill>
                <a:effectLst/>
                <a:latin typeface="新細明體" pitchFamily="18" charset="-120"/>
                <a:ea typeface="新細明體" pitchFamily="18" charset="-120"/>
              </a:rPr>
              <a:t> </a:t>
            </a:r>
            <a:r>
              <a:rPr lang="en-US" altLang="zh-TW" sz="2600" b="1" dirty="0" smtClean="0">
                <a:solidFill>
                  <a:srgbClr val="572314"/>
                </a:solidFill>
                <a:effectLst/>
                <a:latin typeface="新細明體" pitchFamily="18" charset="-120"/>
                <a:ea typeface="新細明體" pitchFamily="18" charset="-120"/>
              </a:rPr>
              <a:t>(</a:t>
            </a:r>
            <a:r>
              <a:rPr lang="zh-TW" altLang="en-US" sz="2600" b="1" dirty="0" smtClean="0">
                <a:solidFill>
                  <a:srgbClr val="572314"/>
                </a:solidFill>
                <a:effectLst/>
                <a:latin typeface="新細明體" pitchFamily="18" charset="-120"/>
                <a:ea typeface="新細明體" pitchFamily="18" charset="-120"/>
              </a:rPr>
              <a:t>三</a:t>
            </a:r>
            <a:r>
              <a:rPr lang="en-US" altLang="zh-TW" sz="2600" b="1" dirty="0" smtClean="0">
                <a:solidFill>
                  <a:srgbClr val="572314"/>
                </a:solidFill>
                <a:effectLst/>
                <a:latin typeface="新細明體" pitchFamily="18" charset="-120"/>
                <a:ea typeface="新細明體" pitchFamily="18" charset="-120"/>
              </a:rPr>
              <a:t>)</a:t>
            </a:r>
            <a:r>
              <a:rPr lang="zh-TW" altLang="en-US" sz="2600" b="1" dirty="0" smtClean="0">
                <a:solidFill>
                  <a:srgbClr val="572314"/>
                </a:solidFill>
                <a:effectLst/>
                <a:latin typeface="新細明體" pitchFamily="18" charset="-120"/>
                <a:ea typeface="新細明體" pitchFamily="18" charset="-120"/>
              </a:rPr>
              <a:t>採行之配套措施</a:t>
            </a:r>
            <a:endParaRPr lang="en-US" altLang="ja-JP" sz="2600" dirty="0" smtClean="0">
              <a:solidFill>
                <a:srgbClr val="572314"/>
              </a:solidFill>
              <a:effectLst/>
              <a:latin typeface="新細明體" pitchFamily="18" charset="-120"/>
              <a:ea typeface="新細明體" pitchFamily="18" charset="-120"/>
            </a:endParaRPr>
          </a:p>
        </p:txBody>
      </p:sp>
      <p:sp>
        <p:nvSpPr>
          <p:cNvPr id="6" name="Text Box 31"/>
          <p:cNvSpPr txBox="1">
            <a:spLocks noChangeArrowheads="1"/>
          </p:cNvSpPr>
          <p:nvPr/>
        </p:nvSpPr>
        <p:spPr bwMode="auto">
          <a:xfrm>
            <a:off x="1057275" y="1484313"/>
            <a:ext cx="7691438"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71463" indent="-271463" eaLnBrk="0" hangingPunct="0">
              <a:spcBef>
                <a:spcPts val="600"/>
              </a:spcBef>
              <a:buClr>
                <a:schemeClr val="accent1"/>
              </a:buClr>
              <a:buSzPct val="80000"/>
              <a:buFont typeface="Wingdings 2" pitchFamily="18" charset="2"/>
              <a:buChar char=""/>
              <a:defRPr sz="3200">
                <a:solidFill>
                  <a:schemeClr val="tx1"/>
                </a:solidFill>
                <a:latin typeface="標楷體" pitchFamily="65" charset="-120"/>
                <a:ea typeface="標楷體" pitchFamily="65" charset="-120"/>
              </a:defRPr>
            </a:lvl1pPr>
            <a:lvl2pPr marL="892175" indent="-441325" eaLnBrk="0" hangingPunct="0">
              <a:spcBef>
                <a:spcPts val="550"/>
              </a:spcBef>
              <a:buClr>
                <a:schemeClr val="accent1"/>
              </a:buClr>
              <a:buFont typeface="Verdana" pitchFamily="34" charset="0"/>
              <a:buChar char="◦"/>
              <a:defRPr sz="2800">
                <a:solidFill>
                  <a:schemeClr val="tx1"/>
                </a:solidFill>
                <a:latin typeface="標楷體" pitchFamily="65" charset="-120"/>
                <a:ea typeface="標楷體" pitchFamily="65" charset="-120"/>
              </a:defRPr>
            </a:lvl2pPr>
            <a:lvl3pPr marL="1300163" indent="-228600" eaLnBrk="0" hangingPunct="0">
              <a:spcBef>
                <a:spcPct val="20000"/>
              </a:spcBef>
              <a:buClr>
                <a:schemeClr val="accent2"/>
              </a:buClr>
              <a:buFont typeface="Wingdings 2" pitchFamily="18" charset="2"/>
              <a:buChar char=""/>
              <a:defRPr sz="2400">
                <a:solidFill>
                  <a:schemeClr val="tx1"/>
                </a:solidFill>
                <a:latin typeface="標楷體" pitchFamily="65" charset="-120"/>
                <a:ea typeface="標楷體" pitchFamily="65" charset="-120"/>
              </a:defRPr>
            </a:lvl3pPr>
            <a:lvl4pPr marL="1708150" indent="-228600" eaLnBrk="0" hangingPunct="0">
              <a:spcBef>
                <a:spcPct val="20000"/>
              </a:spcBef>
              <a:buClr>
                <a:srgbClr val="C32D2E"/>
              </a:buClr>
              <a:buFont typeface="Wingdings 2" pitchFamily="18" charset="2"/>
              <a:buChar char=""/>
              <a:defRPr sz="2000">
                <a:solidFill>
                  <a:schemeClr val="tx1"/>
                </a:solidFill>
                <a:latin typeface="標楷體" pitchFamily="65" charset="-120"/>
                <a:ea typeface="標楷體" pitchFamily="65" charset="-120"/>
              </a:defRPr>
            </a:lvl4pPr>
            <a:lvl5pPr marL="2116138" indent="-228600" eaLnBrk="0" hangingPunct="0">
              <a:spcBef>
                <a:spcPct val="20000"/>
              </a:spcBef>
              <a:buClr>
                <a:srgbClr val="84AA33"/>
              </a:buClr>
              <a:buFont typeface="Wingdings 2" pitchFamily="18" charset="2"/>
              <a:buChar char=""/>
              <a:defRPr sz="2000">
                <a:solidFill>
                  <a:schemeClr val="tx1"/>
                </a:solidFill>
                <a:latin typeface="標楷體" pitchFamily="65" charset="-120"/>
                <a:ea typeface="標楷體" pitchFamily="65" charset="-120"/>
              </a:defRPr>
            </a:lvl5pPr>
            <a:lvl6pPr marL="25733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6pPr>
            <a:lvl7pPr marL="30305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7pPr>
            <a:lvl8pPr marL="34877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8pPr>
            <a:lvl9pPr marL="3944938" indent="-228600" eaLnBrk="0" fontAlgn="base" hangingPunct="0">
              <a:spcBef>
                <a:spcPct val="20000"/>
              </a:spcBef>
              <a:spcAft>
                <a:spcPct val="0"/>
              </a:spcAft>
              <a:buClr>
                <a:srgbClr val="84AA33"/>
              </a:buClr>
              <a:buFont typeface="Wingdings 2" pitchFamily="18" charset="2"/>
              <a:buChar char=""/>
              <a:defRPr sz="2000">
                <a:solidFill>
                  <a:schemeClr val="tx1"/>
                </a:solidFill>
                <a:latin typeface="標楷體" pitchFamily="65" charset="-120"/>
                <a:ea typeface="標楷體" pitchFamily="65" charset="-120"/>
              </a:defRPr>
            </a:lvl9pPr>
          </a:lstStyle>
          <a:p>
            <a:pPr eaLnBrk="1" hangingPunct="1">
              <a:spcBef>
                <a:spcPct val="0"/>
              </a:spcBef>
              <a:buClr>
                <a:schemeClr val="tx2"/>
              </a:buClr>
              <a:buSzTx/>
              <a:buFont typeface="Wingdings" pitchFamily="2" charset="2"/>
              <a:buChar char="n"/>
            </a:pPr>
            <a:r>
              <a:rPr lang="zh-TW" altLang="zh-TW" sz="2000" b="1" dirty="0">
                <a:solidFill>
                  <a:srgbClr val="376092"/>
                </a:solidFill>
                <a:latin typeface="Arial" charset="0"/>
                <a:ea typeface="新細明體" pitchFamily="18" charset="-120"/>
                <a:cs typeface="Times New Roman" pitchFamily="18" charset="0"/>
              </a:rPr>
              <a:t>為使日本公司來臺第一上</a:t>
            </a:r>
            <a:r>
              <a:rPr lang="en-US" altLang="zh-TW" sz="2000" b="1" dirty="0">
                <a:solidFill>
                  <a:srgbClr val="376092"/>
                </a:solidFill>
                <a:latin typeface="Arial" charset="0"/>
                <a:ea typeface="新細明體" pitchFamily="18" charset="-120"/>
                <a:cs typeface="Times New Roman" pitchFamily="18" charset="0"/>
              </a:rPr>
              <a:t>(</a:t>
            </a:r>
            <a:r>
              <a:rPr lang="zh-TW" altLang="en-US" sz="2000" b="1" dirty="0">
                <a:solidFill>
                  <a:srgbClr val="376092"/>
                </a:solidFill>
                <a:latin typeface="Arial" charset="0"/>
                <a:ea typeface="新細明體" pitchFamily="18" charset="-120"/>
                <a:cs typeface="Times New Roman" pitchFamily="18" charset="0"/>
              </a:rPr>
              <a:t>興</a:t>
            </a:r>
            <a:r>
              <a:rPr lang="en-US" altLang="zh-TW" sz="2000" b="1" dirty="0">
                <a:solidFill>
                  <a:srgbClr val="376092"/>
                </a:solidFill>
                <a:latin typeface="Arial" charset="0"/>
                <a:ea typeface="新細明體" pitchFamily="18" charset="-120"/>
                <a:cs typeface="Times New Roman" pitchFamily="18" charset="0"/>
              </a:rPr>
              <a:t> )</a:t>
            </a:r>
            <a:r>
              <a:rPr lang="zh-TW" altLang="zh-TW" sz="2000" b="1" dirty="0">
                <a:solidFill>
                  <a:srgbClr val="376092"/>
                </a:solidFill>
                <a:latin typeface="Arial" charset="0"/>
                <a:ea typeface="新細明體" pitchFamily="18" charset="-120"/>
                <a:cs typeface="Times New Roman" pitchFamily="18" charset="0"/>
              </a:rPr>
              <a:t>櫃後股務作業亦能符合日本會社法規定，</a:t>
            </a:r>
            <a:r>
              <a:rPr lang="zh-TW" altLang="zh-TW" sz="2000" b="1" dirty="0">
                <a:solidFill>
                  <a:srgbClr val="FF0000"/>
                </a:solidFill>
                <a:latin typeface="Arial" charset="0"/>
                <a:ea typeface="新細明體" pitchFamily="18" charset="-120"/>
                <a:cs typeface="Times New Roman" pitchFamily="18" charset="0"/>
              </a:rPr>
              <a:t>集保結算所目前已修正「開戶契約書」部分內容</a:t>
            </a:r>
            <a:r>
              <a:rPr lang="en-US" altLang="zh-TW" sz="2000" b="1" dirty="0">
                <a:solidFill>
                  <a:srgbClr val="FF0000"/>
                </a:solidFill>
                <a:latin typeface="Arial" charset="0"/>
                <a:ea typeface="新細明體" pitchFamily="18" charset="-120"/>
                <a:cs typeface="Times New Roman" pitchFamily="18" charset="0"/>
              </a:rPr>
              <a:t> (</a:t>
            </a:r>
            <a:r>
              <a:rPr lang="zh-TW" altLang="zh-TW" sz="2000" b="1" dirty="0">
                <a:solidFill>
                  <a:srgbClr val="FF0000"/>
                </a:solidFill>
                <a:latin typeface="Arial" charset="0"/>
                <a:ea typeface="新細明體" pitchFamily="18" charset="-120"/>
                <a:cs typeface="Times New Roman" pitchFamily="18" charset="0"/>
              </a:rPr>
              <a:t>供日本公司來臺上</a:t>
            </a:r>
            <a:r>
              <a:rPr lang="en-US" altLang="zh-TW" sz="2000" b="1" dirty="0">
                <a:solidFill>
                  <a:srgbClr val="FF0000"/>
                </a:solidFill>
                <a:latin typeface="Arial" charset="0"/>
                <a:ea typeface="新細明體" pitchFamily="18" charset="-120"/>
                <a:cs typeface="Times New Roman" pitchFamily="18" charset="0"/>
              </a:rPr>
              <a:t>(</a:t>
            </a:r>
            <a:r>
              <a:rPr lang="zh-TW" altLang="en-US" sz="2000" b="1" dirty="0">
                <a:solidFill>
                  <a:srgbClr val="FF0000"/>
                </a:solidFill>
                <a:latin typeface="Arial" charset="0"/>
                <a:ea typeface="新細明體" pitchFamily="18" charset="-120"/>
                <a:cs typeface="Times New Roman" pitchFamily="18" charset="0"/>
              </a:rPr>
              <a:t>興</a:t>
            </a:r>
            <a:r>
              <a:rPr lang="en-US" altLang="zh-TW" sz="2000" b="1" dirty="0">
                <a:solidFill>
                  <a:srgbClr val="FF0000"/>
                </a:solidFill>
                <a:latin typeface="Arial" charset="0"/>
                <a:ea typeface="新細明體" pitchFamily="18" charset="-120"/>
                <a:cs typeface="Times New Roman" pitchFamily="18" charset="0"/>
              </a:rPr>
              <a:t>)</a:t>
            </a:r>
            <a:r>
              <a:rPr lang="zh-TW" altLang="zh-TW" sz="2000" b="1" dirty="0">
                <a:solidFill>
                  <a:srgbClr val="FF0000"/>
                </a:solidFill>
                <a:latin typeface="Arial" charset="0"/>
                <a:ea typeface="新細明體" pitchFamily="18" charset="-120"/>
                <a:cs typeface="Times New Roman" pitchFamily="18" charset="0"/>
              </a:rPr>
              <a:t>櫃使用</a:t>
            </a:r>
            <a:r>
              <a:rPr lang="en-US" altLang="zh-TW" sz="2000" b="1" dirty="0">
                <a:solidFill>
                  <a:srgbClr val="FF0000"/>
                </a:solidFill>
                <a:latin typeface="Arial" charset="0"/>
                <a:ea typeface="新細明體" pitchFamily="18" charset="-120"/>
                <a:cs typeface="Times New Roman" pitchFamily="18" charset="0"/>
              </a:rPr>
              <a:t>)</a:t>
            </a:r>
            <a:r>
              <a:rPr lang="zh-TW" altLang="zh-TW" sz="2000" b="1" dirty="0">
                <a:solidFill>
                  <a:srgbClr val="376092"/>
                </a:solidFill>
                <a:latin typeface="Arial" charset="0"/>
                <a:ea typeface="新細明體" pitchFamily="18" charset="-120"/>
                <a:cs typeface="Times New Roman" pitchFamily="18" charset="0"/>
              </a:rPr>
              <a:t>，於</a:t>
            </a:r>
            <a:r>
              <a:rPr lang="zh-TW" altLang="en-US" sz="2000" b="1" dirty="0">
                <a:solidFill>
                  <a:srgbClr val="376092"/>
                </a:solidFill>
                <a:latin typeface="Arial" charset="0"/>
                <a:ea typeface="新細明體" pitchFamily="18" charset="-120"/>
                <a:cs typeface="Times New Roman" pitchFamily="18" charset="0"/>
              </a:rPr>
              <a:t>日本</a:t>
            </a:r>
            <a:r>
              <a:rPr lang="zh-TW" altLang="zh-TW" sz="2000" b="1" dirty="0">
                <a:solidFill>
                  <a:srgbClr val="376092"/>
                </a:solidFill>
                <a:latin typeface="Arial" charset="0"/>
                <a:ea typeface="新細明體" pitchFamily="18" charset="-120"/>
                <a:cs typeface="Times New Roman" pitchFamily="18" charset="0"/>
              </a:rPr>
              <a:t>公司向</a:t>
            </a:r>
            <a:r>
              <a:rPr lang="zh-TW" altLang="en-US" sz="2000" b="1" dirty="0">
                <a:solidFill>
                  <a:srgbClr val="376092"/>
                </a:solidFill>
                <a:latin typeface="Arial" charset="0"/>
                <a:ea typeface="新細明體" pitchFamily="18" charset="-120"/>
                <a:cs typeface="Times New Roman" pitchFamily="18" charset="0"/>
              </a:rPr>
              <a:t>本</a:t>
            </a:r>
            <a:r>
              <a:rPr lang="zh-TW" altLang="zh-TW" sz="2000" b="1" dirty="0">
                <a:solidFill>
                  <a:srgbClr val="376092"/>
                </a:solidFill>
                <a:latin typeface="Arial" charset="0"/>
                <a:ea typeface="新細明體" pitchFamily="18" charset="-120"/>
                <a:cs typeface="Times New Roman" pitchFamily="18" charset="0"/>
              </a:rPr>
              <a:t>中心申請同意第一上</a:t>
            </a:r>
            <a:r>
              <a:rPr lang="en-US" altLang="zh-TW" sz="2000" b="1" dirty="0">
                <a:solidFill>
                  <a:srgbClr val="376092"/>
                </a:solidFill>
                <a:latin typeface="Arial" charset="0"/>
                <a:ea typeface="新細明體" pitchFamily="18" charset="-120"/>
                <a:cs typeface="Times New Roman" pitchFamily="18" charset="0"/>
              </a:rPr>
              <a:t>(</a:t>
            </a:r>
            <a:r>
              <a:rPr lang="zh-TW" altLang="en-US" sz="2000" b="1" dirty="0">
                <a:solidFill>
                  <a:srgbClr val="376092"/>
                </a:solidFill>
                <a:latin typeface="Arial" charset="0"/>
                <a:ea typeface="新細明體" pitchFamily="18" charset="-120"/>
                <a:cs typeface="Times New Roman" pitchFamily="18" charset="0"/>
              </a:rPr>
              <a:t>興</a:t>
            </a:r>
            <a:r>
              <a:rPr lang="en-US" altLang="zh-TW" sz="2000" b="1" dirty="0">
                <a:solidFill>
                  <a:srgbClr val="376092"/>
                </a:solidFill>
                <a:latin typeface="Arial" charset="0"/>
                <a:ea typeface="新細明體" pitchFamily="18" charset="-120"/>
                <a:cs typeface="Times New Roman" pitchFamily="18" charset="0"/>
              </a:rPr>
              <a:t>)</a:t>
            </a:r>
            <a:r>
              <a:rPr lang="zh-TW" altLang="zh-TW" sz="2000" b="1" dirty="0">
                <a:solidFill>
                  <a:srgbClr val="376092"/>
                </a:solidFill>
                <a:latin typeface="Arial" charset="0"/>
                <a:ea typeface="新細明體" pitchFamily="18" charset="-120"/>
                <a:cs typeface="Times New Roman" pitchFamily="18" charset="0"/>
              </a:rPr>
              <a:t>櫃及經主管機關核准公開發行後，洽集保結算所辦理參加人開戶事宜。</a:t>
            </a:r>
            <a:endParaRPr lang="en-US" altLang="zh-TW" sz="2000" b="1" dirty="0">
              <a:solidFill>
                <a:srgbClr val="376092"/>
              </a:solidFill>
              <a:latin typeface="Arial" charset="0"/>
              <a:ea typeface="新細明體" pitchFamily="18" charset="-120"/>
              <a:cs typeface="Times New Roman" pitchFamily="18" charset="0"/>
            </a:endParaRPr>
          </a:p>
          <a:p>
            <a:pPr eaLnBrk="1" hangingPunct="1">
              <a:spcBef>
                <a:spcPct val="0"/>
              </a:spcBef>
              <a:buClr>
                <a:schemeClr val="tx2"/>
              </a:buClr>
              <a:buSzTx/>
              <a:buFont typeface="Wingdings" pitchFamily="2" charset="2"/>
              <a:buChar char="n"/>
            </a:pPr>
            <a:r>
              <a:rPr lang="zh-TW" altLang="en-US" sz="2000" b="1" dirty="0">
                <a:solidFill>
                  <a:srgbClr val="376092"/>
                </a:solidFill>
                <a:latin typeface="Arial" charset="0"/>
                <a:ea typeface="新細明體" pitchFamily="18" charset="-120"/>
                <a:cs typeface="Times New Roman" pitchFamily="18" charset="0"/>
              </a:rPr>
              <a:t>原則上日本公司可於章程明定，</a:t>
            </a:r>
            <a:r>
              <a:rPr lang="zh-TW" altLang="zh-TW" sz="2000" b="1" dirty="0">
                <a:solidFill>
                  <a:srgbClr val="376092"/>
                </a:solidFill>
                <a:latin typeface="Arial" charset="0"/>
                <a:ea typeface="新細明體" pitchFamily="18" charset="-120"/>
                <a:cs typeface="Times New Roman" pitchFamily="18" charset="0"/>
              </a:rPr>
              <a:t>股東行使其股東權利所需之</a:t>
            </a:r>
            <a:r>
              <a:rPr lang="zh-TW" altLang="zh-TW" sz="2000" b="1" dirty="0">
                <a:solidFill>
                  <a:srgbClr val="FF0000"/>
                </a:solidFill>
                <a:latin typeface="Arial" charset="0"/>
                <a:ea typeface="新細明體" pitchFamily="18" charset="-120"/>
                <a:cs typeface="Times New Roman" pitchFamily="18" charset="0"/>
              </a:rPr>
              <a:t>持股期間縮短至</a:t>
            </a:r>
            <a:r>
              <a:rPr lang="en-US" altLang="zh-TW" sz="2000" b="1" dirty="0">
                <a:solidFill>
                  <a:srgbClr val="FF0000"/>
                </a:solidFill>
                <a:latin typeface="Arial" charset="0"/>
                <a:ea typeface="新細明體" pitchFamily="18" charset="-120"/>
                <a:cs typeface="Times New Roman" pitchFamily="18" charset="0"/>
              </a:rPr>
              <a:t>10</a:t>
            </a:r>
            <a:r>
              <a:rPr lang="zh-TW" altLang="zh-TW" sz="2000" b="1" dirty="0">
                <a:solidFill>
                  <a:srgbClr val="FF0000"/>
                </a:solidFill>
                <a:latin typeface="Arial" charset="0"/>
                <a:ea typeface="新細明體" pitchFamily="18" charset="-120"/>
                <a:cs typeface="Times New Roman" pitchFamily="18" charset="0"/>
              </a:rPr>
              <a:t>天</a:t>
            </a:r>
            <a:r>
              <a:rPr lang="zh-TW" altLang="en-US" sz="2000" b="1" dirty="0">
                <a:solidFill>
                  <a:srgbClr val="376092"/>
                </a:solidFill>
                <a:latin typeface="Arial" charset="0"/>
                <a:ea typeface="新細明體" pitchFamily="18" charset="-120"/>
                <a:cs typeface="Times New Roman" pitchFamily="18" charset="0"/>
              </a:rPr>
              <a:t>，故不致重大影響實質股東直接行使股東權</a:t>
            </a:r>
            <a:r>
              <a:rPr lang="zh-TW" altLang="zh-TW" sz="2000" b="1" dirty="0">
                <a:solidFill>
                  <a:srgbClr val="376092"/>
                </a:solidFill>
                <a:latin typeface="Arial" charset="0"/>
                <a:ea typeface="新細明體" pitchFamily="18" charset="-120"/>
                <a:cs typeface="Times New Roman" pitchFamily="18" charset="0"/>
              </a:rPr>
              <a:t>。</a:t>
            </a:r>
            <a:r>
              <a:rPr lang="zh-TW" altLang="en-US" sz="2000" b="1" dirty="0">
                <a:solidFill>
                  <a:srgbClr val="376092"/>
                </a:solidFill>
                <a:latin typeface="Arial" charset="0"/>
                <a:ea typeface="新細明體" pitchFamily="18" charset="-120"/>
                <a:cs typeface="Times New Roman" pitchFamily="18" charset="0"/>
              </a:rPr>
              <a:t>　</a:t>
            </a:r>
            <a:endParaRPr lang="en-US" altLang="ja-JP" sz="2000" b="1" dirty="0">
              <a:solidFill>
                <a:srgbClr val="376092"/>
              </a:solidFill>
              <a:latin typeface="Arial" charset="0"/>
              <a:ea typeface="新細明體" pitchFamily="18" charset="-120"/>
              <a:cs typeface="Times New Roman" pitchFamily="18" charset="0"/>
            </a:endParaRPr>
          </a:p>
        </p:txBody>
      </p:sp>
    </p:spTree>
    <p:extLst>
      <p:ext uri="{BB962C8B-B14F-4D97-AF65-F5344CB8AC3E}">
        <p14:creationId xmlns:p14="http://schemas.microsoft.com/office/powerpoint/2010/main" val="1096388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文件" ma:contentTypeID="0x010100A3078D9E65A4734681057CE467F36175" ma:contentTypeVersion="0" ma:contentTypeDescription="建立新的文件。" ma:contentTypeScope="" ma:versionID="2576acd6ef88d4fbd32fb49f70d91b4e">
  <xsd:schema xmlns:xsd="http://www.w3.org/2001/XMLSchema" xmlns:p="http://schemas.microsoft.com/office/2006/metadata/properties" targetNamespace="http://schemas.microsoft.com/office/2006/metadata/properties" ma:root="true" ma:fieldsID="b8ca951d90cafeb83d4a03d140f1bad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ma:readOnly="true"/>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B36864-34EB-4D05-9B64-8E845A22356A}">
  <ds:schemaRefs>
    <ds:schemaRef ds:uri="http://schemas.microsoft.com/sharepoint/v3/contenttype/forms"/>
  </ds:schemaRefs>
</ds:datastoreItem>
</file>

<file path=customXml/itemProps2.xml><?xml version="1.0" encoding="utf-8"?>
<ds:datastoreItem xmlns:ds="http://schemas.openxmlformats.org/officeDocument/2006/customXml" ds:itemID="{4E1FEAC6-50FE-4F5B-B1F1-E00F593E2A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F2A97C9-8134-4234-9C4E-110EC3872DB8}">
  <ds:schemaRefs>
    <ds:schemaRef ds:uri="http://schemas.openxmlformats.org/package/2006/metadata/core-properties"/>
    <ds:schemaRef ds:uri="http://schemas.microsoft.com/office/2006/metadata/properties"/>
    <ds:schemaRef ds:uri="http://purl.org/dc/dcmitype/"/>
    <ds:schemaRef ds:uri="http://purl.org/dc/terms/"/>
    <ds:schemaRef ds:uri="http://purl.org/dc/elements/1.1/"/>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Solstice</Template>
  <TotalTime>33089</TotalTime>
  <Words>942</Words>
  <Application>Microsoft Office PowerPoint</Application>
  <PresentationFormat>如螢幕大小 (4:3)</PresentationFormat>
  <Paragraphs>71</Paragraphs>
  <Slides>4</Slides>
  <Notes>1</Notes>
  <HiddenSlides>0</HiddenSlides>
  <MMClips>0</MMClips>
  <ScaleCrop>false</ScaleCrop>
  <HeadingPairs>
    <vt:vector size="4" baseType="variant">
      <vt:variant>
        <vt:lpstr>佈景主題</vt:lpstr>
      </vt:variant>
      <vt:variant>
        <vt:i4>1</vt:i4>
      </vt:variant>
      <vt:variant>
        <vt:lpstr>投影片標題</vt:lpstr>
      </vt:variant>
      <vt:variant>
        <vt:i4>4</vt:i4>
      </vt:variant>
    </vt:vector>
  </HeadingPairs>
  <TitlesOfParts>
    <vt:vector size="5" baseType="lpstr">
      <vt:lpstr>夏至</vt:lpstr>
      <vt:lpstr>PowerPoint 簡報</vt:lpstr>
      <vt:lpstr>一、日本公司第一上(興)櫃擬制性股東架構介紹       (一)擬制性股東架構圖　　</vt:lpstr>
      <vt:lpstr>一、日本公司第一上(興)櫃擬制性股東架構介紹  (二)投資人首次取得前應簽署「特別注意事項」</vt:lpstr>
      <vt:lpstr>一、日本公司第一上(興)櫃擬制性股東架構介紹  (三)採行之配套措施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LENOVO USER</dc:creator>
  <cp:lastModifiedBy>李汶峮</cp:lastModifiedBy>
  <cp:revision>2757</cp:revision>
  <cp:lastPrinted>2013-07-05T07:47:35Z</cp:lastPrinted>
  <dcterms:created xsi:type="dcterms:W3CDTF">2009-02-09T08:05:00Z</dcterms:created>
  <dcterms:modified xsi:type="dcterms:W3CDTF">2015-03-30T06:36:09Z</dcterms:modified>
</cp:coreProperties>
</file>