
<file path=[Content_Types].xml><?xml version="1.0" encoding="utf-8"?>
<Types xmlns="http://schemas.openxmlformats.org/package/2006/content-types">
  <Default Extension="png" ContentType="image/png"/>
  <Default Extension="bin" ContentType="application/vnd.openxmlformats-officedocument.oleObject"/>
  <Default Extension="tmp"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75" r:id="rId3"/>
    <p:sldId id="263" r:id="rId4"/>
    <p:sldId id="273" r:id="rId5"/>
    <p:sldId id="265" r:id="rId6"/>
    <p:sldId id="279" r:id="rId7"/>
    <p:sldId id="280" r:id="rId8"/>
    <p:sldId id="269" r:id="rId9"/>
    <p:sldId id="270" r:id="rId10"/>
    <p:sldId id="267" r:id="rId11"/>
    <p:sldId id="268" r:id="rId12"/>
    <p:sldId id="271"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990033"/>
    <a:srgbClr val="B40C4C"/>
    <a:srgbClr val="800000"/>
    <a:srgbClr val="B126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15" autoAdjust="0"/>
  </p:normalViewPr>
  <p:slideViewPr>
    <p:cSldViewPr>
      <p:cViewPr varScale="1">
        <p:scale>
          <a:sx n="85" d="100"/>
          <a:sy n="85" d="100"/>
        </p:scale>
        <p:origin x="-112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665FC2-DB7B-4325-A94F-7593C1BC8C60}" type="doc">
      <dgm:prSet loTypeId="urn:microsoft.com/office/officeart/2005/8/layout/process5" loCatId="process" qsTypeId="urn:microsoft.com/office/officeart/2005/8/quickstyle/simple2" qsCatId="simple" csTypeId="urn:microsoft.com/office/officeart/2005/8/colors/accent2_5" csCatId="accent2" phldr="1"/>
      <dgm:spPr/>
      <dgm:t>
        <a:bodyPr/>
        <a:lstStyle/>
        <a:p>
          <a:endParaRPr lang="zh-TW" altLang="en-US"/>
        </a:p>
      </dgm:t>
    </dgm:pt>
    <dgm:pt modelId="{6C6D2E65-A89B-476D-BE28-76EC2D265B57}">
      <dgm:prSet phldrT="[文字]" custT="1"/>
      <dgm:spPr/>
      <dgm:t>
        <a:bodyPr/>
        <a:lstStyle/>
        <a:p>
          <a:r>
            <a:rPr lang="zh-TW" altLang="en-US" sz="1800" b="1" dirty="0" smtClean="0">
              <a:solidFill>
                <a:schemeClr val="bg1"/>
              </a:solidFill>
              <a:latin typeface="標楷體" panose="03000509000000000000" pitchFamily="65" charset="-120"/>
              <a:ea typeface="標楷體" panose="03000509000000000000" pitchFamily="65" charset="-120"/>
            </a:rPr>
            <a:t>經營權異動且前後一定期間有營業範圍重大變更</a:t>
          </a:r>
          <a:endParaRPr lang="zh-TW" altLang="en-US" sz="1800" b="1" dirty="0">
            <a:solidFill>
              <a:schemeClr val="bg1"/>
            </a:solidFill>
            <a:latin typeface="標楷體" panose="03000509000000000000" pitchFamily="65" charset="-120"/>
            <a:ea typeface="標楷體" panose="03000509000000000000" pitchFamily="65" charset="-120"/>
          </a:endParaRPr>
        </a:p>
      </dgm:t>
    </dgm:pt>
    <dgm:pt modelId="{130378FE-7034-42C7-BA74-28BF9ECB5080}" type="parTrans" cxnId="{B262A1A3-F050-4130-84BF-E92D9A24D8DD}">
      <dgm:prSet/>
      <dgm:spPr/>
      <dgm:t>
        <a:bodyPr/>
        <a:lstStyle/>
        <a:p>
          <a:endParaRPr lang="zh-TW" altLang="en-US"/>
        </a:p>
      </dgm:t>
    </dgm:pt>
    <dgm:pt modelId="{7CC70F05-85CD-4049-BE79-65BB52BA2643}" type="sibTrans" cxnId="{B262A1A3-F050-4130-84BF-E92D9A24D8DD}">
      <dgm:prSet/>
      <dgm:spPr/>
      <dgm:t>
        <a:bodyPr/>
        <a:lstStyle/>
        <a:p>
          <a:endParaRPr lang="zh-TW" altLang="en-US"/>
        </a:p>
      </dgm:t>
    </dgm:pt>
    <dgm:pt modelId="{524AC07A-32B9-402B-8B04-3CF46E8F0C72}">
      <dgm:prSet phldrT="[文字]" custT="1"/>
      <dgm:spPr/>
      <dgm:t>
        <a:bodyPr/>
        <a:lstStyle/>
        <a:p>
          <a:r>
            <a:rPr lang="zh-TW" altLang="en-US" sz="1800"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停止買賣</a:t>
          </a:r>
          <a:r>
            <a:rPr lang="en-US" altLang="zh-TW" sz="1800"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800"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個月</a:t>
          </a:r>
          <a:endParaRPr lang="zh-TW" altLang="en-US" sz="1800"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E1D73110-C015-4055-9B89-A972F2037CE4}" type="parTrans" cxnId="{AB6C9414-FB14-4BE1-909A-CDB5BA889445}">
      <dgm:prSet/>
      <dgm:spPr/>
      <dgm:t>
        <a:bodyPr/>
        <a:lstStyle/>
        <a:p>
          <a:endParaRPr lang="zh-TW" altLang="en-US"/>
        </a:p>
      </dgm:t>
    </dgm:pt>
    <dgm:pt modelId="{64B32ECE-86C1-43A2-8169-6AE61209CFE0}" type="sibTrans" cxnId="{AB6C9414-FB14-4BE1-909A-CDB5BA889445}">
      <dgm:prSet/>
      <dgm:spPr/>
      <dgm:t>
        <a:bodyPr/>
        <a:lstStyle/>
        <a:p>
          <a:endParaRPr lang="zh-TW" altLang="en-US"/>
        </a:p>
      </dgm:t>
    </dgm:pt>
    <dgm:pt modelId="{619F8361-5328-4B13-91A2-CEE5E3258E4F}">
      <dgm:prSet phldrT="[文字]" custT="1"/>
      <dgm:spPr/>
      <dgm:t>
        <a:bodyPr/>
        <a:lstStyle/>
        <a:p>
          <a:r>
            <a:rPr lang="en-US" altLang="zh-TW" sz="18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800"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個月內符合恢復普通交易標準，並取具承銷商評估報告</a:t>
          </a:r>
          <a:endParaRPr lang="zh-TW" altLang="en-US" sz="1800"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421CA93F-C252-4A0C-B9F5-6A66EBC56989}" type="parTrans" cxnId="{B781FCC2-22F3-4DE9-B9B6-1DBFF8E6FB63}">
      <dgm:prSet/>
      <dgm:spPr/>
      <dgm:t>
        <a:bodyPr/>
        <a:lstStyle/>
        <a:p>
          <a:endParaRPr lang="zh-TW" altLang="en-US"/>
        </a:p>
      </dgm:t>
    </dgm:pt>
    <dgm:pt modelId="{8F6E8BF7-54DC-4A5B-82B8-C47F78514596}" type="sibTrans" cxnId="{B781FCC2-22F3-4DE9-B9B6-1DBFF8E6FB63}">
      <dgm:prSet/>
      <dgm:spPr/>
      <dgm:t>
        <a:bodyPr/>
        <a:lstStyle/>
        <a:p>
          <a:r>
            <a:rPr lang="zh-TW" altLang="en-US" b="1" dirty="0" smtClean="0">
              <a:solidFill>
                <a:schemeClr val="bg1"/>
              </a:solidFill>
              <a:latin typeface="標楷體" panose="03000509000000000000" pitchFamily="65" charset="-120"/>
              <a:ea typeface="標楷體" panose="03000509000000000000" pitchFamily="65" charset="-120"/>
            </a:rPr>
            <a:t>否</a:t>
          </a:r>
          <a:endParaRPr lang="zh-TW" altLang="en-US" b="1" dirty="0">
            <a:solidFill>
              <a:schemeClr val="bg1"/>
            </a:solidFill>
            <a:latin typeface="標楷體" panose="03000509000000000000" pitchFamily="65" charset="-120"/>
            <a:ea typeface="標楷體" panose="03000509000000000000" pitchFamily="65" charset="-120"/>
          </a:endParaRPr>
        </a:p>
      </dgm:t>
    </dgm:pt>
    <dgm:pt modelId="{099EE6F1-977B-4E44-8791-69DF33D3B1AE}">
      <dgm:prSet phldrT="[文字]" custT="1"/>
      <dgm:spPr/>
      <dgm:t>
        <a:bodyPr/>
        <a:lstStyle/>
        <a:p>
          <a:r>
            <a:rPr lang="zh-TW" altLang="en-US" sz="1800" b="1" dirty="0" smtClean="0">
              <a:solidFill>
                <a:schemeClr val="bg1"/>
              </a:solidFill>
              <a:latin typeface="標楷體" panose="03000509000000000000" pitchFamily="65" charset="-120"/>
              <a:ea typeface="標楷體" panose="03000509000000000000" pitchFamily="65" charset="-120"/>
            </a:rPr>
            <a:t>變更交易</a:t>
          </a:r>
          <a:endParaRPr lang="zh-TW" altLang="en-US" sz="1800" b="1" dirty="0">
            <a:solidFill>
              <a:schemeClr val="bg1"/>
            </a:solidFill>
            <a:latin typeface="標楷體" panose="03000509000000000000" pitchFamily="65" charset="-120"/>
            <a:ea typeface="標楷體" panose="03000509000000000000" pitchFamily="65" charset="-120"/>
          </a:endParaRPr>
        </a:p>
      </dgm:t>
    </dgm:pt>
    <dgm:pt modelId="{751B9A33-F2D5-401C-B9A0-E13975A68A35}" type="parTrans" cxnId="{581D94D5-987D-484A-8F6F-990A53A67AE5}">
      <dgm:prSet/>
      <dgm:spPr/>
      <dgm:t>
        <a:bodyPr/>
        <a:lstStyle/>
        <a:p>
          <a:endParaRPr lang="zh-TW" altLang="en-US"/>
        </a:p>
      </dgm:t>
    </dgm:pt>
    <dgm:pt modelId="{F5F86820-BF92-4256-8832-A4322609FA21}" type="sibTrans" cxnId="{581D94D5-987D-484A-8F6F-990A53A67AE5}">
      <dgm:prSet/>
      <dgm:spPr/>
      <dgm:t>
        <a:bodyPr/>
        <a:lstStyle/>
        <a:p>
          <a:endParaRPr lang="zh-TW" altLang="en-US"/>
        </a:p>
      </dgm:t>
    </dgm:pt>
    <dgm:pt modelId="{0A667ACF-B3A3-4FB3-969B-F893B958C9DD}">
      <dgm:prSet phldrT="[文字]" custT="1"/>
      <dgm:spPr/>
      <dgm:t>
        <a:bodyPr/>
        <a:lstStyle/>
        <a:p>
          <a:r>
            <a:rPr lang="zh-TW" altLang="en-US" sz="1800" b="1" dirty="0" smtClean="0">
              <a:solidFill>
                <a:schemeClr val="bg1"/>
              </a:solidFill>
              <a:latin typeface="標楷體" panose="03000509000000000000" pitchFamily="65" charset="-120"/>
              <a:ea typeface="標楷體" panose="03000509000000000000" pitchFamily="65" charset="-120"/>
            </a:rPr>
            <a:t>變更交易後</a:t>
          </a:r>
          <a:r>
            <a:rPr lang="en-US" altLang="zh-TW" sz="1800" b="1" dirty="0" smtClean="0">
              <a:solidFill>
                <a:schemeClr val="bg1"/>
              </a:solidFill>
              <a:latin typeface="標楷體" panose="03000509000000000000" pitchFamily="65" charset="-120"/>
              <a:ea typeface="標楷體" panose="03000509000000000000" pitchFamily="65" charset="-120"/>
            </a:rPr>
            <a:t>2</a:t>
          </a:r>
          <a:r>
            <a:rPr lang="zh-TW" altLang="en-US" sz="1800" b="1" dirty="0" smtClean="0">
              <a:solidFill>
                <a:schemeClr val="bg1"/>
              </a:solidFill>
              <a:latin typeface="標楷體" panose="03000509000000000000" pitchFamily="65" charset="-120"/>
              <a:ea typeface="標楷體" panose="03000509000000000000" pitchFamily="65" charset="-120"/>
            </a:rPr>
            <a:t>年內符合恢復普通交易標準</a:t>
          </a:r>
          <a:endParaRPr lang="zh-TW" altLang="en-US" sz="1800" b="1" dirty="0">
            <a:solidFill>
              <a:schemeClr val="bg1"/>
            </a:solidFill>
            <a:latin typeface="標楷體" panose="03000509000000000000" pitchFamily="65" charset="-120"/>
            <a:ea typeface="標楷體" panose="03000509000000000000" pitchFamily="65" charset="-120"/>
          </a:endParaRPr>
        </a:p>
      </dgm:t>
    </dgm:pt>
    <dgm:pt modelId="{F092DB61-7762-41C8-BEAB-7EE238C5A9AE}" type="parTrans" cxnId="{56AB74D8-A55D-4B38-9390-73F0E23D6428}">
      <dgm:prSet/>
      <dgm:spPr/>
      <dgm:t>
        <a:bodyPr/>
        <a:lstStyle/>
        <a:p>
          <a:endParaRPr lang="zh-TW" altLang="en-US"/>
        </a:p>
      </dgm:t>
    </dgm:pt>
    <dgm:pt modelId="{A42FE123-85AF-45D4-8DB5-57C343826DB7}" type="sibTrans" cxnId="{56AB74D8-A55D-4B38-9390-73F0E23D6428}">
      <dgm:prSet/>
      <dgm:spPr/>
      <dgm:t>
        <a:bodyPr/>
        <a:lstStyle/>
        <a:p>
          <a:r>
            <a:rPr lang="zh-TW" altLang="en-US" b="1" dirty="0" smtClean="0">
              <a:solidFill>
                <a:schemeClr val="bg1"/>
              </a:solidFill>
              <a:latin typeface="標楷體" panose="03000509000000000000" pitchFamily="65" charset="-120"/>
              <a:ea typeface="標楷體" panose="03000509000000000000" pitchFamily="65" charset="-120"/>
            </a:rPr>
            <a:t>否</a:t>
          </a:r>
          <a:endParaRPr lang="zh-TW" altLang="en-US" b="1" dirty="0">
            <a:solidFill>
              <a:schemeClr val="bg1"/>
            </a:solidFill>
            <a:latin typeface="標楷體" panose="03000509000000000000" pitchFamily="65" charset="-120"/>
            <a:ea typeface="標楷體" panose="03000509000000000000" pitchFamily="65" charset="-120"/>
          </a:endParaRPr>
        </a:p>
      </dgm:t>
    </dgm:pt>
    <dgm:pt modelId="{762630B4-2652-4601-AE1C-A562AC31A478}">
      <dgm:prSet custT="1"/>
      <dgm:spPr/>
      <dgm:t>
        <a:bodyPr/>
        <a:lstStyle/>
        <a:p>
          <a:r>
            <a:rPr lang="zh-TW" altLang="en-US" sz="1800"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停止買賣</a:t>
          </a:r>
          <a:r>
            <a:rPr lang="en-US" altLang="zh-TW" sz="1800"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800"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個月</a:t>
          </a:r>
          <a:endParaRPr lang="zh-TW" altLang="en-US" sz="1800"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BA6643E4-EA0D-4727-BDA3-E2424D072C16}" type="parTrans" cxnId="{ABACDCD1-C636-4F34-A445-F3CC32513356}">
      <dgm:prSet/>
      <dgm:spPr/>
      <dgm:t>
        <a:bodyPr/>
        <a:lstStyle/>
        <a:p>
          <a:endParaRPr lang="zh-TW" altLang="en-US"/>
        </a:p>
      </dgm:t>
    </dgm:pt>
    <dgm:pt modelId="{D580308E-328F-4EE4-BFC9-97FDFAF17251}" type="sibTrans" cxnId="{ABACDCD1-C636-4F34-A445-F3CC32513356}">
      <dgm:prSet/>
      <dgm:spPr/>
      <dgm:t>
        <a:bodyPr/>
        <a:lstStyle/>
        <a:p>
          <a:endParaRPr lang="zh-TW" altLang="en-US"/>
        </a:p>
      </dgm:t>
    </dgm:pt>
    <dgm:pt modelId="{E76CE97D-204C-4644-8B82-C5D4DD4F5961}">
      <dgm:prSet/>
      <dgm:spPr/>
      <dgm:t>
        <a:bodyPr/>
        <a:lstStyle/>
        <a:p>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停止買賣</a:t>
          </a:r>
          <a:r>
            <a:rPr lang="en-US" altLang="zh-TW"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個內符合恢復普通交易標準</a:t>
          </a:r>
          <a:endPar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9CE82646-BD9E-4277-8FBE-96810B6A87D3}" type="parTrans" cxnId="{31146B0C-1C33-440C-95E5-BAFA60641395}">
      <dgm:prSet/>
      <dgm:spPr/>
      <dgm:t>
        <a:bodyPr/>
        <a:lstStyle/>
        <a:p>
          <a:endParaRPr lang="zh-TW" altLang="en-US"/>
        </a:p>
      </dgm:t>
    </dgm:pt>
    <dgm:pt modelId="{818E7949-0FFC-4602-9138-CC550F2B960B}" type="sibTrans" cxnId="{31146B0C-1C33-440C-95E5-BAFA60641395}">
      <dgm:prSet/>
      <dgm:spPr/>
      <dgm:t>
        <a:bodyPr/>
        <a:lstStyle/>
        <a:p>
          <a:r>
            <a:rPr lang="zh-TW" altLang="en-US" b="1" dirty="0" smtClean="0">
              <a:solidFill>
                <a:schemeClr val="bg1"/>
              </a:solidFill>
              <a:latin typeface="標楷體" panose="03000509000000000000" pitchFamily="65" charset="-120"/>
              <a:ea typeface="標楷體" panose="03000509000000000000" pitchFamily="65" charset="-120"/>
            </a:rPr>
            <a:t>否</a:t>
          </a:r>
          <a:endParaRPr lang="zh-TW" altLang="en-US" b="1" dirty="0">
            <a:solidFill>
              <a:schemeClr val="bg1"/>
            </a:solidFill>
            <a:latin typeface="標楷體" panose="03000509000000000000" pitchFamily="65" charset="-120"/>
            <a:ea typeface="標楷體" panose="03000509000000000000" pitchFamily="65" charset="-120"/>
          </a:endParaRPr>
        </a:p>
      </dgm:t>
    </dgm:pt>
    <dgm:pt modelId="{F3FB68E9-9758-41EC-83F5-9B57CF6D57E7}">
      <dgm:prSet/>
      <dgm:spPr/>
      <dgm:t>
        <a:bodyPr/>
        <a:lstStyle/>
        <a:p>
          <a:r>
            <a:rPr lang="zh-TW" altLang="en-US" b="1" dirty="0" smtClean="0">
              <a:solidFill>
                <a:schemeClr val="bg1"/>
              </a:solidFill>
              <a:latin typeface="標楷體" panose="03000509000000000000" pitchFamily="65" charset="-120"/>
              <a:ea typeface="標楷體" panose="03000509000000000000" pitchFamily="65" charset="-120"/>
            </a:rPr>
            <a:t>終止上櫃</a:t>
          </a:r>
          <a:endParaRPr lang="zh-TW" altLang="en-US" b="1" dirty="0">
            <a:solidFill>
              <a:schemeClr val="bg1"/>
            </a:solidFill>
            <a:latin typeface="標楷體" panose="03000509000000000000" pitchFamily="65" charset="-120"/>
            <a:ea typeface="標楷體" panose="03000509000000000000" pitchFamily="65" charset="-120"/>
          </a:endParaRPr>
        </a:p>
      </dgm:t>
    </dgm:pt>
    <dgm:pt modelId="{0655A615-C8D4-4FF8-A7E8-9628581A2301}" type="parTrans" cxnId="{FD5A5EBE-2574-46EB-8DF9-02FF9CD633D8}">
      <dgm:prSet/>
      <dgm:spPr/>
      <dgm:t>
        <a:bodyPr/>
        <a:lstStyle/>
        <a:p>
          <a:endParaRPr lang="zh-TW" altLang="en-US"/>
        </a:p>
      </dgm:t>
    </dgm:pt>
    <dgm:pt modelId="{0B9B9A36-C16F-4ACF-A687-63BB88950068}" type="sibTrans" cxnId="{FD5A5EBE-2574-46EB-8DF9-02FF9CD633D8}">
      <dgm:prSet/>
      <dgm:spPr/>
      <dgm:t>
        <a:bodyPr/>
        <a:lstStyle/>
        <a:p>
          <a:endParaRPr lang="zh-TW" altLang="en-US"/>
        </a:p>
      </dgm:t>
    </dgm:pt>
    <dgm:pt modelId="{28A83814-EEF8-4A6C-A3B5-A135B3B4DDFB}" type="pres">
      <dgm:prSet presAssocID="{F0665FC2-DB7B-4325-A94F-7593C1BC8C60}" presName="diagram" presStyleCnt="0">
        <dgm:presLayoutVars>
          <dgm:dir/>
          <dgm:resizeHandles val="exact"/>
        </dgm:presLayoutVars>
      </dgm:prSet>
      <dgm:spPr/>
      <dgm:t>
        <a:bodyPr/>
        <a:lstStyle/>
        <a:p>
          <a:endParaRPr lang="zh-TW" altLang="en-US"/>
        </a:p>
      </dgm:t>
    </dgm:pt>
    <dgm:pt modelId="{DA69AF91-2790-448D-A387-3E0C6B023E35}" type="pres">
      <dgm:prSet presAssocID="{6C6D2E65-A89B-476D-BE28-76EC2D265B57}" presName="node" presStyleLbl="node1" presStyleIdx="0" presStyleCnt="8">
        <dgm:presLayoutVars>
          <dgm:bulletEnabled val="1"/>
        </dgm:presLayoutVars>
      </dgm:prSet>
      <dgm:spPr/>
      <dgm:t>
        <a:bodyPr/>
        <a:lstStyle/>
        <a:p>
          <a:endParaRPr lang="zh-TW" altLang="en-US"/>
        </a:p>
      </dgm:t>
    </dgm:pt>
    <dgm:pt modelId="{BAE796E9-6E93-4783-9FE7-6272E5929A67}" type="pres">
      <dgm:prSet presAssocID="{7CC70F05-85CD-4049-BE79-65BB52BA2643}" presName="sibTrans" presStyleLbl="sibTrans2D1" presStyleIdx="0" presStyleCnt="7"/>
      <dgm:spPr/>
      <dgm:t>
        <a:bodyPr/>
        <a:lstStyle/>
        <a:p>
          <a:endParaRPr lang="zh-TW" altLang="en-US"/>
        </a:p>
      </dgm:t>
    </dgm:pt>
    <dgm:pt modelId="{B47448BE-E1CA-473D-B52C-9EE57F451A56}" type="pres">
      <dgm:prSet presAssocID="{7CC70F05-85CD-4049-BE79-65BB52BA2643}" presName="connectorText" presStyleLbl="sibTrans2D1" presStyleIdx="0" presStyleCnt="7"/>
      <dgm:spPr/>
      <dgm:t>
        <a:bodyPr/>
        <a:lstStyle/>
        <a:p>
          <a:endParaRPr lang="zh-TW" altLang="en-US"/>
        </a:p>
      </dgm:t>
    </dgm:pt>
    <dgm:pt modelId="{C2D783A4-A6CD-42A8-B6D8-5C337182908E}" type="pres">
      <dgm:prSet presAssocID="{524AC07A-32B9-402B-8B04-3CF46E8F0C72}" presName="node" presStyleLbl="node1" presStyleIdx="1" presStyleCnt="8">
        <dgm:presLayoutVars>
          <dgm:bulletEnabled val="1"/>
        </dgm:presLayoutVars>
      </dgm:prSet>
      <dgm:spPr/>
      <dgm:t>
        <a:bodyPr/>
        <a:lstStyle/>
        <a:p>
          <a:endParaRPr lang="zh-TW" altLang="en-US"/>
        </a:p>
      </dgm:t>
    </dgm:pt>
    <dgm:pt modelId="{65F78447-770E-4138-B63C-007CAFF9CEBA}" type="pres">
      <dgm:prSet presAssocID="{64B32ECE-86C1-43A2-8169-6AE61209CFE0}" presName="sibTrans" presStyleLbl="sibTrans2D1" presStyleIdx="1" presStyleCnt="7"/>
      <dgm:spPr/>
      <dgm:t>
        <a:bodyPr/>
        <a:lstStyle/>
        <a:p>
          <a:endParaRPr lang="zh-TW" altLang="en-US"/>
        </a:p>
      </dgm:t>
    </dgm:pt>
    <dgm:pt modelId="{5DB83CC1-D6D4-4A87-B7E2-A876E595B9DD}" type="pres">
      <dgm:prSet presAssocID="{64B32ECE-86C1-43A2-8169-6AE61209CFE0}" presName="connectorText" presStyleLbl="sibTrans2D1" presStyleIdx="1" presStyleCnt="7"/>
      <dgm:spPr/>
      <dgm:t>
        <a:bodyPr/>
        <a:lstStyle/>
        <a:p>
          <a:endParaRPr lang="zh-TW" altLang="en-US"/>
        </a:p>
      </dgm:t>
    </dgm:pt>
    <dgm:pt modelId="{DD441CAB-829F-4905-929C-4A3790E7FDB7}" type="pres">
      <dgm:prSet presAssocID="{619F8361-5328-4B13-91A2-CEE5E3258E4F}" presName="node" presStyleLbl="node1" presStyleIdx="2" presStyleCnt="8">
        <dgm:presLayoutVars>
          <dgm:bulletEnabled val="1"/>
        </dgm:presLayoutVars>
      </dgm:prSet>
      <dgm:spPr/>
      <dgm:t>
        <a:bodyPr/>
        <a:lstStyle/>
        <a:p>
          <a:endParaRPr lang="zh-TW" altLang="en-US"/>
        </a:p>
      </dgm:t>
    </dgm:pt>
    <dgm:pt modelId="{801AEE37-F61A-4E35-957C-390A52F4A124}" type="pres">
      <dgm:prSet presAssocID="{8F6E8BF7-54DC-4A5B-82B8-C47F78514596}" presName="sibTrans" presStyleLbl="sibTrans2D1" presStyleIdx="2" presStyleCnt="7"/>
      <dgm:spPr/>
      <dgm:t>
        <a:bodyPr/>
        <a:lstStyle/>
        <a:p>
          <a:endParaRPr lang="zh-TW" altLang="en-US"/>
        </a:p>
      </dgm:t>
    </dgm:pt>
    <dgm:pt modelId="{D233CD0A-00E6-475F-BAFB-32E70D66AB0D}" type="pres">
      <dgm:prSet presAssocID="{8F6E8BF7-54DC-4A5B-82B8-C47F78514596}" presName="connectorText" presStyleLbl="sibTrans2D1" presStyleIdx="2" presStyleCnt="7"/>
      <dgm:spPr/>
      <dgm:t>
        <a:bodyPr/>
        <a:lstStyle/>
        <a:p>
          <a:endParaRPr lang="zh-TW" altLang="en-US"/>
        </a:p>
      </dgm:t>
    </dgm:pt>
    <dgm:pt modelId="{0346A1A9-C5E1-4AD6-A4DF-9DBC1B0147C9}" type="pres">
      <dgm:prSet presAssocID="{099EE6F1-977B-4E44-8791-69DF33D3B1AE}" presName="node" presStyleLbl="node1" presStyleIdx="3" presStyleCnt="8">
        <dgm:presLayoutVars>
          <dgm:bulletEnabled val="1"/>
        </dgm:presLayoutVars>
      </dgm:prSet>
      <dgm:spPr/>
      <dgm:t>
        <a:bodyPr/>
        <a:lstStyle/>
        <a:p>
          <a:endParaRPr lang="zh-TW" altLang="en-US"/>
        </a:p>
      </dgm:t>
    </dgm:pt>
    <dgm:pt modelId="{672B88FB-6F27-499B-BB48-974E6A235CD2}" type="pres">
      <dgm:prSet presAssocID="{F5F86820-BF92-4256-8832-A4322609FA21}" presName="sibTrans" presStyleLbl="sibTrans2D1" presStyleIdx="3" presStyleCnt="7"/>
      <dgm:spPr/>
      <dgm:t>
        <a:bodyPr/>
        <a:lstStyle/>
        <a:p>
          <a:endParaRPr lang="zh-TW" altLang="en-US"/>
        </a:p>
      </dgm:t>
    </dgm:pt>
    <dgm:pt modelId="{FC6500E7-AAA0-4F5A-BB1A-7CAE432CAFF1}" type="pres">
      <dgm:prSet presAssocID="{F5F86820-BF92-4256-8832-A4322609FA21}" presName="connectorText" presStyleLbl="sibTrans2D1" presStyleIdx="3" presStyleCnt="7"/>
      <dgm:spPr/>
      <dgm:t>
        <a:bodyPr/>
        <a:lstStyle/>
        <a:p>
          <a:endParaRPr lang="zh-TW" altLang="en-US"/>
        </a:p>
      </dgm:t>
    </dgm:pt>
    <dgm:pt modelId="{53E06941-F2AC-4C61-AA2D-256286ED164A}" type="pres">
      <dgm:prSet presAssocID="{0A667ACF-B3A3-4FB3-969B-F893B958C9DD}" presName="node" presStyleLbl="node1" presStyleIdx="4" presStyleCnt="8">
        <dgm:presLayoutVars>
          <dgm:bulletEnabled val="1"/>
        </dgm:presLayoutVars>
      </dgm:prSet>
      <dgm:spPr/>
      <dgm:t>
        <a:bodyPr/>
        <a:lstStyle/>
        <a:p>
          <a:endParaRPr lang="zh-TW" altLang="en-US"/>
        </a:p>
      </dgm:t>
    </dgm:pt>
    <dgm:pt modelId="{47AE636A-343D-4132-971B-D417BE55C4FD}" type="pres">
      <dgm:prSet presAssocID="{A42FE123-85AF-45D4-8DB5-57C343826DB7}" presName="sibTrans" presStyleLbl="sibTrans2D1" presStyleIdx="4" presStyleCnt="7"/>
      <dgm:spPr/>
      <dgm:t>
        <a:bodyPr/>
        <a:lstStyle/>
        <a:p>
          <a:endParaRPr lang="zh-TW" altLang="en-US"/>
        </a:p>
      </dgm:t>
    </dgm:pt>
    <dgm:pt modelId="{D4CF3BDA-29C5-472A-A1A7-1E54EF9017FE}" type="pres">
      <dgm:prSet presAssocID="{A42FE123-85AF-45D4-8DB5-57C343826DB7}" presName="connectorText" presStyleLbl="sibTrans2D1" presStyleIdx="4" presStyleCnt="7"/>
      <dgm:spPr/>
      <dgm:t>
        <a:bodyPr/>
        <a:lstStyle/>
        <a:p>
          <a:endParaRPr lang="zh-TW" altLang="en-US"/>
        </a:p>
      </dgm:t>
    </dgm:pt>
    <dgm:pt modelId="{984AA122-C033-4EAE-9D1E-93BC7A3B91A4}" type="pres">
      <dgm:prSet presAssocID="{762630B4-2652-4601-AE1C-A562AC31A478}" presName="node" presStyleLbl="node1" presStyleIdx="5" presStyleCnt="8">
        <dgm:presLayoutVars>
          <dgm:bulletEnabled val="1"/>
        </dgm:presLayoutVars>
      </dgm:prSet>
      <dgm:spPr/>
      <dgm:t>
        <a:bodyPr/>
        <a:lstStyle/>
        <a:p>
          <a:endParaRPr lang="zh-TW" altLang="en-US"/>
        </a:p>
      </dgm:t>
    </dgm:pt>
    <dgm:pt modelId="{05D6F94B-6357-42EB-813F-8693CC511A5E}" type="pres">
      <dgm:prSet presAssocID="{D580308E-328F-4EE4-BFC9-97FDFAF17251}" presName="sibTrans" presStyleLbl="sibTrans2D1" presStyleIdx="5" presStyleCnt="7"/>
      <dgm:spPr/>
      <dgm:t>
        <a:bodyPr/>
        <a:lstStyle/>
        <a:p>
          <a:endParaRPr lang="zh-TW" altLang="en-US"/>
        </a:p>
      </dgm:t>
    </dgm:pt>
    <dgm:pt modelId="{0B658BC8-32BC-4636-BE0C-A47EFC8B5887}" type="pres">
      <dgm:prSet presAssocID="{D580308E-328F-4EE4-BFC9-97FDFAF17251}" presName="connectorText" presStyleLbl="sibTrans2D1" presStyleIdx="5" presStyleCnt="7"/>
      <dgm:spPr/>
      <dgm:t>
        <a:bodyPr/>
        <a:lstStyle/>
        <a:p>
          <a:endParaRPr lang="zh-TW" altLang="en-US"/>
        </a:p>
      </dgm:t>
    </dgm:pt>
    <dgm:pt modelId="{208505ED-A83F-4204-B299-E797DA96E935}" type="pres">
      <dgm:prSet presAssocID="{E76CE97D-204C-4644-8B82-C5D4DD4F5961}" presName="node" presStyleLbl="node1" presStyleIdx="6" presStyleCnt="8">
        <dgm:presLayoutVars>
          <dgm:bulletEnabled val="1"/>
        </dgm:presLayoutVars>
      </dgm:prSet>
      <dgm:spPr/>
      <dgm:t>
        <a:bodyPr/>
        <a:lstStyle/>
        <a:p>
          <a:endParaRPr lang="zh-TW" altLang="en-US"/>
        </a:p>
      </dgm:t>
    </dgm:pt>
    <dgm:pt modelId="{6E377AEC-1C1B-44EC-8894-627AA811C174}" type="pres">
      <dgm:prSet presAssocID="{818E7949-0FFC-4602-9138-CC550F2B960B}" presName="sibTrans" presStyleLbl="sibTrans2D1" presStyleIdx="6" presStyleCnt="7"/>
      <dgm:spPr/>
      <dgm:t>
        <a:bodyPr/>
        <a:lstStyle/>
        <a:p>
          <a:endParaRPr lang="zh-TW" altLang="en-US"/>
        </a:p>
      </dgm:t>
    </dgm:pt>
    <dgm:pt modelId="{624F58F2-BCD3-4360-A8A0-2ECCC5A746BF}" type="pres">
      <dgm:prSet presAssocID="{818E7949-0FFC-4602-9138-CC550F2B960B}" presName="connectorText" presStyleLbl="sibTrans2D1" presStyleIdx="6" presStyleCnt="7"/>
      <dgm:spPr/>
      <dgm:t>
        <a:bodyPr/>
        <a:lstStyle/>
        <a:p>
          <a:endParaRPr lang="zh-TW" altLang="en-US"/>
        </a:p>
      </dgm:t>
    </dgm:pt>
    <dgm:pt modelId="{D06A1F49-4BB6-4903-95CB-ECEB63581F03}" type="pres">
      <dgm:prSet presAssocID="{F3FB68E9-9758-41EC-83F5-9B57CF6D57E7}" presName="node" presStyleLbl="node1" presStyleIdx="7" presStyleCnt="8">
        <dgm:presLayoutVars>
          <dgm:bulletEnabled val="1"/>
        </dgm:presLayoutVars>
      </dgm:prSet>
      <dgm:spPr/>
      <dgm:t>
        <a:bodyPr/>
        <a:lstStyle/>
        <a:p>
          <a:endParaRPr lang="zh-TW" altLang="en-US"/>
        </a:p>
      </dgm:t>
    </dgm:pt>
  </dgm:ptLst>
  <dgm:cxnLst>
    <dgm:cxn modelId="{1C487D1F-CCAB-4576-A90D-B1359236B4E7}" type="presOf" srcId="{F5F86820-BF92-4256-8832-A4322609FA21}" destId="{672B88FB-6F27-499B-BB48-974E6A235CD2}" srcOrd="0" destOrd="0" presId="urn:microsoft.com/office/officeart/2005/8/layout/process5"/>
    <dgm:cxn modelId="{FD5A5EBE-2574-46EB-8DF9-02FF9CD633D8}" srcId="{F0665FC2-DB7B-4325-A94F-7593C1BC8C60}" destId="{F3FB68E9-9758-41EC-83F5-9B57CF6D57E7}" srcOrd="7" destOrd="0" parTransId="{0655A615-C8D4-4FF8-A7E8-9628581A2301}" sibTransId="{0B9B9A36-C16F-4ACF-A687-63BB88950068}"/>
    <dgm:cxn modelId="{ABACDCD1-C636-4F34-A445-F3CC32513356}" srcId="{F0665FC2-DB7B-4325-A94F-7593C1BC8C60}" destId="{762630B4-2652-4601-AE1C-A562AC31A478}" srcOrd="5" destOrd="0" parTransId="{BA6643E4-EA0D-4727-BDA3-E2424D072C16}" sibTransId="{D580308E-328F-4EE4-BFC9-97FDFAF17251}"/>
    <dgm:cxn modelId="{51DABA08-12E0-4106-98E2-1BDC861365C1}" type="presOf" srcId="{F0665FC2-DB7B-4325-A94F-7593C1BC8C60}" destId="{28A83814-EEF8-4A6C-A3B5-A135B3B4DDFB}" srcOrd="0" destOrd="0" presId="urn:microsoft.com/office/officeart/2005/8/layout/process5"/>
    <dgm:cxn modelId="{CBDE2070-FC13-444D-A97C-9645ECD12B1F}" type="presOf" srcId="{A42FE123-85AF-45D4-8DB5-57C343826DB7}" destId="{D4CF3BDA-29C5-472A-A1A7-1E54EF9017FE}" srcOrd="1" destOrd="0" presId="urn:microsoft.com/office/officeart/2005/8/layout/process5"/>
    <dgm:cxn modelId="{AB6C9414-FB14-4BE1-909A-CDB5BA889445}" srcId="{F0665FC2-DB7B-4325-A94F-7593C1BC8C60}" destId="{524AC07A-32B9-402B-8B04-3CF46E8F0C72}" srcOrd="1" destOrd="0" parTransId="{E1D73110-C015-4055-9B89-A972F2037CE4}" sibTransId="{64B32ECE-86C1-43A2-8169-6AE61209CFE0}"/>
    <dgm:cxn modelId="{577E0EA5-8A4E-4BC4-AF32-9C65FE102BC1}" type="presOf" srcId="{F3FB68E9-9758-41EC-83F5-9B57CF6D57E7}" destId="{D06A1F49-4BB6-4903-95CB-ECEB63581F03}" srcOrd="0" destOrd="0" presId="urn:microsoft.com/office/officeart/2005/8/layout/process5"/>
    <dgm:cxn modelId="{4480A825-96DA-4B22-8E3E-0895DFA49FBA}" type="presOf" srcId="{64B32ECE-86C1-43A2-8169-6AE61209CFE0}" destId="{5DB83CC1-D6D4-4A87-B7E2-A876E595B9DD}" srcOrd="1" destOrd="0" presId="urn:microsoft.com/office/officeart/2005/8/layout/process5"/>
    <dgm:cxn modelId="{710A5B62-AC52-4E21-911E-AC40FB225472}" type="presOf" srcId="{524AC07A-32B9-402B-8B04-3CF46E8F0C72}" destId="{C2D783A4-A6CD-42A8-B6D8-5C337182908E}" srcOrd="0" destOrd="0" presId="urn:microsoft.com/office/officeart/2005/8/layout/process5"/>
    <dgm:cxn modelId="{1185D6DF-9139-47E9-9823-B6352B5EDA59}" type="presOf" srcId="{8F6E8BF7-54DC-4A5B-82B8-C47F78514596}" destId="{801AEE37-F61A-4E35-957C-390A52F4A124}" srcOrd="0" destOrd="0" presId="urn:microsoft.com/office/officeart/2005/8/layout/process5"/>
    <dgm:cxn modelId="{68528326-1AEA-4515-A304-07F4BD0A354D}" type="presOf" srcId="{A42FE123-85AF-45D4-8DB5-57C343826DB7}" destId="{47AE636A-343D-4132-971B-D417BE55C4FD}" srcOrd="0" destOrd="0" presId="urn:microsoft.com/office/officeart/2005/8/layout/process5"/>
    <dgm:cxn modelId="{B781FCC2-22F3-4DE9-B9B6-1DBFF8E6FB63}" srcId="{F0665FC2-DB7B-4325-A94F-7593C1BC8C60}" destId="{619F8361-5328-4B13-91A2-CEE5E3258E4F}" srcOrd="2" destOrd="0" parTransId="{421CA93F-C252-4A0C-B9F5-6A66EBC56989}" sibTransId="{8F6E8BF7-54DC-4A5B-82B8-C47F78514596}"/>
    <dgm:cxn modelId="{B262A1A3-F050-4130-84BF-E92D9A24D8DD}" srcId="{F0665FC2-DB7B-4325-A94F-7593C1BC8C60}" destId="{6C6D2E65-A89B-476D-BE28-76EC2D265B57}" srcOrd="0" destOrd="0" parTransId="{130378FE-7034-42C7-BA74-28BF9ECB5080}" sibTransId="{7CC70F05-85CD-4049-BE79-65BB52BA2643}"/>
    <dgm:cxn modelId="{DC38DECB-A4D6-4857-AB14-142FAF1507C2}" type="presOf" srcId="{D580308E-328F-4EE4-BFC9-97FDFAF17251}" destId="{0B658BC8-32BC-4636-BE0C-A47EFC8B5887}" srcOrd="1" destOrd="0" presId="urn:microsoft.com/office/officeart/2005/8/layout/process5"/>
    <dgm:cxn modelId="{8EF030E2-4F49-499C-8942-EC37AAD0BDA2}" type="presOf" srcId="{E76CE97D-204C-4644-8B82-C5D4DD4F5961}" destId="{208505ED-A83F-4204-B299-E797DA96E935}" srcOrd="0" destOrd="0" presId="urn:microsoft.com/office/officeart/2005/8/layout/process5"/>
    <dgm:cxn modelId="{A148AFCE-5CAE-490C-A34B-B06562E7C9DA}" type="presOf" srcId="{818E7949-0FFC-4602-9138-CC550F2B960B}" destId="{624F58F2-BCD3-4360-A8A0-2ECCC5A746BF}" srcOrd="1" destOrd="0" presId="urn:microsoft.com/office/officeart/2005/8/layout/process5"/>
    <dgm:cxn modelId="{A5424624-743E-4697-8CD1-534E4AD29FBF}" type="presOf" srcId="{6C6D2E65-A89B-476D-BE28-76EC2D265B57}" destId="{DA69AF91-2790-448D-A387-3E0C6B023E35}" srcOrd="0" destOrd="0" presId="urn:microsoft.com/office/officeart/2005/8/layout/process5"/>
    <dgm:cxn modelId="{CD8C1FEC-A3CF-4BFF-B536-7C094BD73B0A}" type="presOf" srcId="{F5F86820-BF92-4256-8832-A4322609FA21}" destId="{FC6500E7-AAA0-4F5A-BB1A-7CAE432CAFF1}" srcOrd="1" destOrd="0" presId="urn:microsoft.com/office/officeart/2005/8/layout/process5"/>
    <dgm:cxn modelId="{9C75A860-D3B9-4DD3-9D81-0ADE46609B1A}" type="presOf" srcId="{64B32ECE-86C1-43A2-8169-6AE61209CFE0}" destId="{65F78447-770E-4138-B63C-007CAFF9CEBA}" srcOrd="0" destOrd="0" presId="urn:microsoft.com/office/officeart/2005/8/layout/process5"/>
    <dgm:cxn modelId="{9CA6F106-BFDF-40A8-A1F2-189B0B7FE079}" type="presOf" srcId="{8F6E8BF7-54DC-4A5B-82B8-C47F78514596}" destId="{D233CD0A-00E6-475F-BAFB-32E70D66AB0D}" srcOrd="1" destOrd="0" presId="urn:microsoft.com/office/officeart/2005/8/layout/process5"/>
    <dgm:cxn modelId="{E3223E98-D095-4C0F-A713-512798029FCE}" type="presOf" srcId="{7CC70F05-85CD-4049-BE79-65BB52BA2643}" destId="{BAE796E9-6E93-4783-9FE7-6272E5929A67}" srcOrd="0" destOrd="0" presId="urn:microsoft.com/office/officeart/2005/8/layout/process5"/>
    <dgm:cxn modelId="{894DA452-6B96-487E-A611-6EBB4C528335}" type="presOf" srcId="{0A667ACF-B3A3-4FB3-969B-F893B958C9DD}" destId="{53E06941-F2AC-4C61-AA2D-256286ED164A}" srcOrd="0" destOrd="0" presId="urn:microsoft.com/office/officeart/2005/8/layout/process5"/>
    <dgm:cxn modelId="{581D94D5-987D-484A-8F6F-990A53A67AE5}" srcId="{F0665FC2-DB7B-4325-A94F-7593C1BC8C60}" destId="{099EE6F1-977B-4E44-8791-69DF33D3B1AE}" srcOrd="3" destOrd="0" parTransId="{751B9A33-F2D5-401C-B9A0-E13975A68A35}" sibTransId="{F5F86820-BF92-4256-8832-A4322609FA21}"/>
    <dgm:cxn modelId="{56AB74D8-A55D-4B38-9390-73F0E23D6428}" srcId="{F0665FC2-DB7B-4325-A94F-7593C1BC8C60}" destId="{0A667ACF-B3A3-4FB3-969B-F893B958C9DD}" srcOrd="4" destOrd="0" parTransId="{F092DB61-7762-41C8-BEAB-7EE238C5A9AE}" sibTransId="{A42FE123-85AF-45D4-8DB5-57C343826DB7}"/>
    <dgm:cxn modelId="{20AB62DB-B664-4CFD-AADD-B3850BF4ED62}" type="presOf" srcId="{7CC70F05-85CD-4049-BE79-65BB52BA2643}" destId="{B47448BE-E1CA-473D-B52C-9EE57F451A56}" srcOrd="1" destOrd="0" presId="urn:microsoft.com/office/officeart/2005/8/layout/process5"/>
    <dgm:cxn modelId="{1D49F604-2FCD-4C13-8218-29336BEE09CC}" type="presOf" srcId="{099EE6F1-977B-4E44-8791-69DF33D3B1AE}" destId="{0346A1A9-C5E1-4AD6-A4DF-9DBC1B0147C9}" srcOrd="0" destOrd="0" presId="urn:microsoft.com/office/officeart/2005/8/layout/process5"/>
    <dgm:cxn modelId="{D7B704D7-65CC-4478-85E4-53EC5B3F39CF}" type="presOf" srcId="{D580308E-328F-4EE4-BFC9-97FDFAF17251}" destId="{05D6F94B-6357-42EB-813F-8693CC511A5E}" srcOrd="0" destOrd="0" presId="urn:microsoft.com/office/officeart/2005/8/layout/process5"/>
    <dgm:cxn modelId="{31146B0C-1C33-440C-95E5-BAFA60641395}" srcId="{F0665FC2-DB7B-4325-A94F-7593C1BC8C60}" destId="{E76CE97D-204C-4644-8B82-C5D4DD4F5961}" srcOrd="6" destOrd="0" parTransId="{9CE82646-BD9E-4277-8FBE-96810B6A87D3}" sibTransId="{818E7949-0FFC-4602-9138-CC550F2B960B}"/>
    <dgm:cxn modelId="{24FE1E6E-71FF-493F-BD41-3D4D697345C2}" type="presOf" srcId="{762630B4-2652-4601-AE1C-A562AC31A478}" destId="{984AA122-C033-4EAE-9D1E-93BC7A3B91A4}" srcOrd="0" destOrd="0" presId="urn:microsoft.com/office/officeart/2005/8/layout/process5"/>
    <dgm:cxn modelId="{883C4B80-6C4E-41AD-9DE0-750DD1248691}" type="presOf" srcId="{818E7949-0FFC-4602-9138-CC550F2B960B}" destId="{6E377AEC-1C1B-44EC-8894-627AA811C174}" srcOrd="0" destOrd="0" presId="urn:microsoft.com/office/officeart/2005/8/layout/process5"/>
    <dgm:cxn modelId="{DD7A2BE4-9FF0-41AF-9D27-2339F246668F}" type="presOf" srcId="{619F8361-5328-4B13-91A2-CEE5E3258E4F}" destId="{DD441CAB-829F-4905-929C-4A3790E7FDB7}" srcOrd="0" destOrd="0" presId="urn:microsoft.com/office/officeart/2005/8/layout/process5"/>
    <dgm:cxn modelId="{8BB5EDE4-E739-4E38-AECF-106C9CFCCE4A}" type="presParOf" srcId="{28A83814-EEF8-4A6C-A3B5-A135B3B4DDFB}" destId="{DA69AF91-2790-448D-A387-3E0C6B023E35}" srcOrd="0" destOrd="0" presId="urn:microsoft.com/office/officeart/2005/8/layout/process5"/>
    <dgm:cxn modelId="{EB6596D1-1575-4509-BFBE-B0F2F2760ADD}" type="presParOf" srcId="{28A83814-EEF8-4A6C-A3B5-A135B3B4DDFB}" destId="{BAE796E9-6E93-4783-9FE7-6272E5929A67}" srcOrd="1" destOrd="0" presId="urn:microsoft.com/office/officeart/2005/8/layout/process5"/>
    <dgm:cxn modelId="{B54798E5-E0F1-4B48-94C5-8BDF451A6E02}" type="presParOf" srcId="{BAE796E9-6E93-4783-9FE7-6272E5929A67}" destId="{B47448BE-E1CA-473D-B52C-9EE57F451A56}" srcOrd="0" destOrd="0" presId="urn:microsoft.com/office/officeart/2005/8/layout/process5"/>
    <dgm:cxn modelId="{F243F1BB-5C28-443B-B1E2-9F04A7CD2959}" type="presParOf" srcId="{28A83814-EEF8-4A6C-A3B5-A135B3B4DDFB}" destId="{C2D783A4-A6CD-42A8-B6D8-5C337182908E}" srcOrd="2" destOrd="0" presId="urn:microsoft.com/office/officeart/2005/8/layout/process5"/>
    <dgm:cxn modelId="{B6D4FF6B-85EB-4FF7-8C95-6E65C8A65FA6}" type="presParOf" srcId="{28A83814-EEF8-4A6C-A3B5-A135B3B4DDFB}" destId="{65F78447-770E-4138-B63C-007CAFF9CEBA}" srcOrd="3" destOrd="0" presId="urn:microsoft.com/office/officeart/2005/8/layout/process5"/>
    <dgm:cxn modelId="{24185B89-6AEC-43B2-969A-E741F034B046}" type="presParOf" srcId="{65F78447-770E-4138-B63C-007CAFF9CEBA}" destId="{5DB83CC1-D6D4-4A87-B7E2-A876E595B9DD}" srcOrd="0" destOrd="0" presId="urn:microsoft.com/office/officeart/2005/8/layout/process5"/>
    <dgm:cxn modelId="{DDF9F586-AE3A-497F-9C4F-3E58A902146E}" type="presParOf" srcId="{28A83814-EEF8-4A6C-A3B5-A135B3B4DDFB}" destId="{DD441CAB-829F-4905-929C-4A3790E7FDB7}" srcOrd="4" destOrd="0" presId="urn:microsoft.com/office/officeart/2005/8/layout/process5"/>
    <dgm:cxn modelId="{B1102D66-743A-4AB7-A86F-B14CC51DA68D}" type="presParOf" srcId="{28A83814-EEF8-4A6C-A3B5-A135B3B4DDFB}" destId="{801AEE37-F61A-4E35-957C-390A52F4A124}" srcOrd="5" destOrd="0" presId="urn:microsoft.com/office/officeart/2005/8/layout/process5"/>
    <dgm:cxn modelId="{11A685B2-99AE-4B16-A91C-F6C0DA17588F}" type="presParOf" srcId="{801AEE37-F61A-4E35-957C-390A52F4A124}" destId="{D233CD0A-00E6-475F-BAFB-32E70D66AB0D}" srcOrd="0" destOrd="0" presId="urn:microsoft.com/office/officeart/2005/8/layout/process5"/>
    <dgm:cxn modelId="{B43F005E-4B92-4847-AA02-FBC766BE6B67}" type="presParOf" srcId="{28A83814-EEF8-4A6C-A3B5-A135B3B4DDFB}" destId="{0346A1A9-C5E1-4AD6-A4DF-9DBC1B0147C9}" srcOrd="6" destOrd="0" presId="urn:microsoft.com/office/officeart/2005/8/layout/process5"/>
    <dgm:cxn modelId="{3AA4D089-B3B1-4230-A2E2-00AB28E07B07}" type="presParOf" srcId="{28A83814-EEF8-4A6C-A3B5-A135B3B4DDFB}" destId="{672B88FB-6F27-499B-BB48-974E6A235CD2}" srcOrd="7" destOrd="0" presId="urn:microsoft.com/office/officeart/2005/8/layout/process5"/>
    <dgm:cxn modelId="{1B14244C-C3C6-4962-8716-ECBC25384C28}" type="presParOf" srcId="{672B88FB-6F27-499B-BB48-974E6A235CD2}" destId="{FC6500E7-AAA0-4F5A-BB1A-7CAE432CAFF1}" srcOrd="0" destOrd="0" presId="urn:microsoft.com/office/officeart/2005/8/layout/process5"/>
    <dgm:cxn modelId="{6825AF24-A548-4235-B7AA-764C441CCA9B}" type="presParOf" srcId="{28A83814-EEF8-4A6C-A3B5-A135B3B4DDFB}" destId="{53E06941-F2AC-4C61-AA2D-256286ED164A}" srcOrd="8" destOrd="0" presId="urn:microsoft.com/office/officeart/2005/8/layout/process5"/>
    <dgm:cxn modelId="{36BF2D67-D068-4057-A343-A785A5FF488D}" type="presParOf" srcId="{28A83814-EEF8-4A6C-A3B5-A135B3B4DDFB}" destId="{47AE636A-343D-4132-971B-D417BE55C4FD}" srcOrd="9" destOrd="0" presId="urn:microsoft.com/office/officeart/2005/8/layout/process5"/>
    <dgm:cxn modelId="{67610DB8-D05F-4556-8A70-1A4D6D70BC11}" type="presParOf" srcId="{47AE636A-343D-4132-971B-D417BE55C4FD}" destId="{D4CF3BDA-29C5-472A-A1A7-1E54EF9017FE}" srcOrd="0" destOrd="0" presId="urn:microsoft.com/office/officeart/2005/8/layout/process5"/>
    <dgm:cxn modelId="{A6CCA848-0ECF-43EA-827E-D254647CDFFD}" type="presParOf" srcId="{28A83814-EEF8-4A6C-A3B5-A135B3B4DDFB}" destId="{984AA122-C033-4EAE-9D1E-93BC7A3B91A4}" srcOrd="10" destOrd="0" presId="urn:microsoft.com/office/officeart/2005/8/layout/process5"/>
    <dgm:cxn modelId="{3DDBAD39-6992-40E7-BEB8-5A2B7643108E}" type="presParOf" srcId="{28A83814-EEF8-4A6C-A3B5-A135B3B4DDFB}" destId="{05D6F94B-6357-42EB-813F-8693CC511A5E}" srcOrd="11" destOrd="0" presId="urn:microsoft.com/office/officeart/2005/8/layout/process5"/>
    <dgm:cxn modelId="{9EC96218-B133-4190-A72A-33B2A20B4A90}" type="presParOf" srcId="{05D6F94B-6357-42EB-813F-8693CC511A5E}" destId="{0B658BC8-32BC-4636-BE0C-A47EFC8B5887}" srcOrd="0" destOrd="0" presId="urn:microsoft.com/office/officeart/2005/8/layout/process5"/>
    <dgm:cxn modelId="{0F77A7DF-8B4D-4213-B6B0-64EF39D601AE}" type="presParOf" srcId="{28A83814-EEF8-4A6C-A3B5-A135B3B4DDFB}" destId="{208505ED-A83F-4204-B299-E797DA96E935}" srcOrd="12" destOrd="0" presId="urn:microsoft.com/office/officeart/2005/8/layout/process5"/>
    <dgm:cxn modelId="{94EF0A64-A916-4691-8F87-283048049FBA}" type="presParOf" srcId="{28A83814-EEF8-4A6C-A3B5-A135B3B4DDFB}" destId="{6E377AEC-1C1B-44EC-8894-627AA811C174}" srcOrd="13" destOrd="0" presId="urn:microsoft.com/office/officeart/2005/8/layout/process5"/>
    <dgm:cxn modelId="{F682F921-8D42-4694-AB4F-39D5DFE75FD5}" type="presParOf" srcId="{6E377AEC-1C1B-44EC-8894-627AA811C174}" destId="{624F58F2-BCD3-4360-A8A0-2ECCC5A746BF}" srcOrd="0" destOrd="0" presId="urn:microsoft.com/office/officeart/2005/8/layout/process5"/>
    <dgm:cxn modelId="{B7FC81EC-7B35-4699-BC31-7D590A3CE488}" type="presParOf" srcId="{28A83814-EEF8-4A6C-A3B5-A135B3B4DDFB}" destId="{D06A1F49-4BB6-4903-95CB-ECEB63581F03}" srcOrd="14" destOrd="0" presId="urn:microsoft.com/office/officeart/2005/8/layout/process5"/>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9AF91-2790-448D-A387-3E0C6B023E35}">
      <dsp:nvSpPr>
        <dsp:cNvPr id="0" name=""/>
        <dsp:cNvSpPr/>
      </dsp:nvSpPr>
      <dsp:spPr>
        <a:xfrm>
          <a:off x="898250" y="2524"/>
          <a:ext cx="1687476" cy="1012485"/>
        </a:xfrm>
        <a:prstGeom prst="roundRect">
          <a:avLst>
            <a:gd name="adj" fmla="val 10000"/>
          </a:avLst>
        </a:prstGeom>
        <a:solidFill>
          <a:schemeClr val="accent2">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alpha val="90000"/>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bg1"/>
              </a:solidFill>
              <a:latin typeface="標楷體" panose="03000509000000000000" pitchFamily="65" charset="-120"/>
              <a:ea typeface="標楷體" panose="03000509000000000000" pitchFamily="65" charset="-120"/>
            </a:rPr>
            <a:t>經營權異動且前後一定期間有營業範圍重大變更</a:t>
          </a:r>
          <a:endParaRPr lang="zh-TW" altLang="en-US" sz="1800" b="1" kern="1200" dirty="0">
            <a:solidFill>
              <a:schemeClr val="bg1"/>
            </a:solidFill>
            <a:latin typeface="標楷體" panose="03000509000000000000" pitchFamily="65" charset="-120"/>
            <a:ea typeface="標楷體" panose="03000509000000000000" pitchFamily="65" charset="-120"/>
          </a:endParaRPr>
        </a:p>
      </dsp:txBody>
      <dsp:txXfrm>
        <a:off x="927905" y="32179"/>
        <a:ext cx="1628166" cy="953175"/>
      </dsp:txXfrm>
    </dsp:sp>
    <dsp:sp modelId="{BAE796E9-6E93-4783-9FE7-6272E5929A67}">
      <dsp:nvSpPr>
        <dsp:cNvPr id="0" name=""/>
        <dsp:cNvSpPr/>
      </dsp:nvSpPr>
      <dsp:spPr>
        <a:xfrm>
          <a:off x="2734225" y="299520"/>
          <a:ext cx="357745" cy="418494"/>
        </a:xfrm>
        <a:prstGeom prst="rightArrow">
          <a:avLst>
            <a:gd name="adj1" fmla="val 60000"/>
            <a:gd name="adj2" fmla="val 50000"/>
          </a:avLst>
        </a:prstGeom>
        <a:solidFill>
          <a:schemeClr val="accent2">
            <a:shade val="90000"/>
            <a:hueOff val="0"/>
            <a:satOff val="0"/>
            <a:lumOff val="0"/>
            <a:alphaOff val="0"/>
          </a:schemeClr>
        </a:solidFill>
        <a:ln>
          <a:noFill/>
        </a:ln>
        <a:effectLst>
          <a:outerShdw blurRad="57150" dist="38100" dir="5400000" algn="ctr" rotWithShape="0">
            <a:schemeClr val="accent2">
              <a:shade val="90000"/>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a:off x="2734225" y="383219"/>
        <a:ext cx="250422" cy="251096"/>
      </dsp:txXfrm>
    </dsp:sp>
    <dsp:sp modelId="{C2D783A4-A6CD-42A8-B6D8-5C337182908E}">
      <dsp:nvSpPr>
        <dsp:cNvPr id="0" name=""/>
        <dsp:cNvSpPr/>
      </dsp:nvSpPr>
      <dsp:spPr>
        <a:xfrm>
          <a:off x="3260717" y="2524"/>
          <a:ext cx="1687476" cy="1012485"/>
        </a:xfrm>
        <a:prstGeom prst="roundRect">
          <a:avLst>
            <a:gd name="adj" fmla="val 10000"/>
          </a:avLst>
        </a:prstGeom>
        <a:solidFill>
          <a:schemeClr val="accent2">
            <a:alpha val="90000"/>
            <a:hueOff val="0"/>
            <a:satOff val="0"/>
            <a:lumOff val="0"/>
            <a:alphaOff val="-5714"/>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alpha val="90000"/>
              <a:hueOff val="0"/>
              <a:satOff val="0"/>
              <a:lumOff val="0"/>
              <a:alphaOff val="-5714"/>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停止買賣</a:t>
          </a:r>
          <a:r>
            <a:rPr lang="en-US" altLang="zh-TW"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個月</a:t>
          </a:r>
          <a:endParaRPr lang="zh-TW" altLang="en-US" sz="1800" b="1" kern="1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3290372" y="32179"/>
        <a:ext cx="1628166" cy="953175"/>
      </dsp:txXfrm>
    </dsp:sp>
    <dsp:sp modelId="{65F78447-770E-4138-B63C-007CAFF9CEBA}">
      <dsp:nvSpPr>
        <dsp:cNvPr id="0" name=""/>
        <dsp:cNvSpPr/>
      </dsp:nvSpPr>
      <dsp:spPr>
        <a:xfrm>
          <a:off x="5096692" y="299520"/>
          <a:ext cx="357745" cy="418494"/>
        </a:xfrm>
        <a:prstGeom prst="rightArrow">
          <a:avLst>
            <a:gd name="adj1" fmla="val 60000"/>
            <a:gd name="adj2" fmla="val 50000"/>
          </a:avLst>
        </a:prstGeom>
        <a:solidFill>
          <a:schemeClr val="accent2">
            <a:shade val="90000"/>
            <a:hueOff val="119176"/>
            <a:satOff val="-7016"/>
            <a:lumOff val="7106"/>
            <a:alphaOff val="0"/>
          </a:schemeClr>
        </a:solidFill>
        <a:ln>
          <a:noFill/>
        </a:ln>
        <a:effectLst>
          <a:outerShdw blurRad="57150" dist="38100" dir="5400000" algn="ctr" rotWithShape="0">
            <a:schemeClr val="accent2">
              <a:shade val="90000"/>
              <a:hueOff val="119176"/>
              <a:satOff val="-7016"/>
              <a:lumOff val="7106"/>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a:off x="5096692" y="383219"/>
        <a:ext cx="250422" cy="251096"/>
      </dsp:txXfrm>
    </dsp:sp>
    <dsp:sp modelId="{DD441CAB-829F-4905-929C-4A3790E7FDB7}">
      <dsp:nvSpPr>
        <dsp:cNvPr id="0" name=""/>
        <dsp:cNvSpPr/>
      </dsp:nvSpPr>
      <dsp:spPr>
        <a:xfrm>
          <a:off x="5623184" y="2524"/>
          <a:ext cx="1687476" cy="1012485"/>
        </a:xfrm>
        <a:prstGeom prst="roundRect">
          <a:avLst>
            <a:gd name="adj" fmla="val 10000"/>
          </a:avLst>
        </a:prstGeom>
        <a:solidFill>
          <a:schemeClr val="accent2">
            <a:alpha val="90000"/>
            <a:hueOff val="0"/>
            <a:satOff val="0"/>
            <a:lumOff val="0"/>
            <a:alphaOff val="-11429"/>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alpha val="90000"/>
              <a:hueOff val="0"/>
              <a:satOff val="0"/>
              <a:lumOff val="0"/>
              <a:alphaOff val="-11429"/>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altLang="zh-TW" sz="1800"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個月內符合恢復普通交易標準，並取具承銷商評估報告</a:t>
          </a:r>
          <a:endParaRPr lang="zh-TW" altLang="en-US" sz="1800" b="1" kern="1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5652839" y="32179"/>
        <a:ext cx="1628166" cy="953175"/>
      </dsp:txXfrm>
    </dsp:sp>
    <dsp:sp modelId="{801AEE37-F61A-4E35-957C-390A52F4A124}">
      <dsp:nvSpPr>
        <dsp:cNvPr id="0" name=""/>
        <dsp:cNvSpPr/>
      </dsp:nvSpPr>
      <dsp:spPr>
        <a:xfrm rot="5400000">
          <a:off x="6288050" y="1133133"/>
          <a:ext cx="357745" cy="418494"/>
        </a:xfrm>
        <a:prstGeom prst="rightArrow">
          <a:avLst>
            <a:gd name="adj1" fmla="val 60000"/>
            <a:gd name="adj2" fmla="val 50000"/>
          </a:avLst>
        </a:prstGeom>
        <a:solidFill>
          <a:schemeClr val="accent2">
            <a:shade val="90000"/>
            <a:hueOff val="238351"/>
            <a:satOff val="-14033"/>
            <a:lumOff val="14212"/>
            <a:alphaOff val="0"/>
          </a:schemeClr>
        </a:solidFill>
        <a:ln>
          <a:noFill/>
        </a:ln>
        <a:effectLst>
          <a:outerShdw blurRad="57150" dist="38100" dir="5400000" algn="ctr" rotWithShape="0">
            <a:schemeClr val="accent2">
              <a:shade val="90000"/>
              <a:hueOff val="238351"/>
              <a:satOff val="-14033"/>
              <a:lumOff val="14212"/>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zh-TW" altLang="en-US" sz="1500" b="1" kern="1200" dirty="0" smtClean="0">
              <a:solidFill>
                <a:schemeClr val="bg1"/>
              </a:solidFill>
              <a:latin typeface="標楷體" panose="03000509000000000000" pitchFamily="65" charset="-120"/>
              <a:ea typeface="標楷體" panose="03000509000000000000" pitchFamily="65" charset="-120"/>
            </a:rPr>
            <a:t>否</a:t>
          </a:r>
          <a:endParaRPr lang="zh-TW" altLang="en-US" sz="1500" b="1" kern="1200" dirty="0">
            <a:solidFill>
              <a:schemeClr val="bg1"/>
            </a:solidFill>
            <a:latin typeface="標楷體" panose="03000509000000000000" pitchFamily="65" charset="-120"/>
            <a:ea typeface="標楷體" panose="03000509000000000000" pitchFamily="65" charset="-120"/>
          </a:endParaRPr>
        </a:p>
      </dsp:txBody>
      <dsp:txXfrm rot="-5400000">
        <a:off x="6341375" y="1163508"/>
        <a:ext cx="251096" cy="250422"/>
      </dsp:txXfrm>
    </dsp:sp>
    <dsp:sp modelId="{0346A1A9-C5E1-4AD6-A4DF-9DBC1B0147C9}">
      <dsp:nvSpPr>
        <dsp:cNvPr id="0" name=""/>
        <dsp:cNvSpPr/>
      </dsp:nvSpPr>
      <dsp:spPr>
        <a:xfrm>
          <a:off x="5623184" y="1690001"/>
          <a:ext cx="1687476" cy="1012485"/>
        </a:xfrm>
        <a:prstGeom prst="roundRect">
          <a:avLst>
            <a:gd name="adj" fmla="val 10000"/>
          </a:avLst>
        </a:prstGeom>
        <a:solidFill>
          <a:schemeClr val="accent2">
            <a:alpha val="90000"/>
            <a:hueOff val="0"/>
            <a:satOff val="0"/>
            <a:lumOff val="0"/>
            <a:alphaOff val="-17143"/>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alpha val="90000"/>
              <a:hueOff val="0"/>
              <a:satOff val="0"/>
              <a:lumOff val="0"/>
              <a:alphaOff val="-17143"/>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bg1"/>
              </a:solidFill>
              <a:latin typeface="標楷體" panose="03000509000000000000" pitchFamily="65" charset="-120"/>
              <a:ea typeface="標楷體" panose="03000509000000000000" pitchFamily="65" charset="-120"/>
            </a:rPr>
            <a:t>變更交易</a:t>
          </a:r>
          <a:endParaRPr lang="zh-TW" altLang="en-US" sz="1800" b="1" kern="1200" dirty="0">
            <a:solidFill>
              <a:schemeClr val="bg1"/>
            </a:solidFill>
            <a:latin typeface="標楷體" panose="03000509000000000000" pitchFamily="65" charset="-120"/>
            <a:ea typeface="標楷體" panose="03000509000000000000" pitchFamily="65" charset="-120"/>
          </a:endParaRPr>
        </a:p>
      </dsp:txBody>
      <dsp:txXfrm>
        <a:off x="5652839" y="1719656"/>
        <a:ext cx="1628166" cy="953175"/>
      </dsp:txXfrm>
    </dsp:sp>
    <dsp:sp modelId="{672B88FB-6F27-499B-BB48-974E6A235CD2}">
      <dsp:nvSpPr>
        <dsp:cNvPr id="0" name=""/>
        <dsp:cNvSpPr/>
      </dsp:nvSpPr>
      <dsp:spPr>
        <a:xfrm rot="10800000">
          <a:off x="5116941" y="1986996"/>
          <a:ext cx="357745" cy="418494"/>
        </a:xfrm>
        <a:prstGeom prst="rightArrow">
          <a:avLst>
            <a:gd name="adj1" fmla="val 60000"/>
            <a:gd name="adj2" fmla="val 50000"/>
          </a:avLst>
        </a:prstGeom>
        <a:solidFill>
          <a:schemeClr val="accent2">
            <a:shade val="90000"/>
            <a:hueOff val="357527"/>
            <a:satOff val="-21049"/>
            <a:lumOff val="21319"/>
            <a:alphaOff val="0"/>
          </a:schemeClr>
        </a:solidFill>
        <a:ln>
          <a:noFill/>
        </a:ln>
        <a:effectLst>
          <a:outerShdw blurRad="57150" dist="38100" dir="5400000" algn="ctr" rotWithShape="0">
            <a:schemeClr val="accent2">
              <a:shade val="90000"/>
              <a:hueOff val="357527"/>
              <a:satOff val="-21049"/>
              <a:lumOff val="21319"/>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rot="10800000">
        <a:off x="5224264" y="2070695"/>
        <a:ext cx="250422" cy="251096"/>
      </dsp:txXfrm>
    </dsp:sp>
    <dsp:sp modelId="{53E06941-F2AC-4C61-AA2D-256286ED164A}">
      <dsp:nvSpPr>
        <dsp:cNvPr id="0" name=""/>
        <dsp:cNvSpPr/>
      </dsp:nvSpPr>
      <dsp:spPr>
        <a:xfrm>
          <a:off x="3260717" y="1690001"/>
          <a:ext cx="1687476" cy="1012485"/>
        </a:xfrm>
        <a:prstGeom prst="roundRect">
          <a:avLst>
            <a:gd name="adj" fmla="val 10000"/>
          </a:avLst>
        </a:prstGeom>
        <a:solidFill>
          <a:schemeClr val="accent2">
            <a:alpha val="90000"/>
            <a:hueOff val="0"/>
            <a:satOff val="0"/>
            <a:lumOff val="0"/>
            <a:alphaOff val="-22857"/>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alpha val="90000"/>
              <a:hueOff val="0"/>
              <a:satOff val="0"/>
              <a:lumOff val="0"/>
              <a:alphaOff val="-22857"/>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bg1"/>
              </a:solidFill>
              <a:latin typeface="標楷體" panose="03000509000000000000" pitchFamily="65" charset="-120"/>
              <a:ea typeface="標楷體" panose="03000509000000000000" pitchFamily="65" charset="-120"/>
            </a:rPr>
            <a:t>變更交易後</a:t>
          </a:r>
          <a:r>
            <a:rPr lang="en-US" altLang="zh-TW" sz="1800" b="1" kern="1200" dirty="0" smtClean="0">
              <a:solidFill>
                <a:schemeClr val="bg1"/>
              </a:solidFill>
              <a:latin typeface="標楷體" panose="03000509000000000000" pitchFamily="65" charset="-120"/>
              <a:ea typeface="標楷體" panose="03000509000000000000" pitchFamily="65" charset="-120"/>
            </a:rPr>
            <a:t>2</a:t>
          </a:r>
          <a:r>
            <a:rPr lang="zh-TW" altLang="en-US" sz="1800" b="1" kern="1200" dirty="0" smtClean="0">
              <a:solidFill>
                <a:schemeClr val="bg1"/>
              </a:solidFill>
              <a:latin typeface="標楷體" panose="03000509000000000000" pitchFamily="65" charset="-120"/>
              <a:ea typeface="標楷體" panose="03000509000000000000" pitchFamily="65" charset="-120"/>
            </a:rPr>
            <a:t>年內符合恢復普通交易標準</a:t>
          </a:r>
          <a:endParaRPr lang="zh-TW" altLang="en-US" sz="1800" b="1" kern="1200" dirty="0">
            <a:solidFill>
              <a:schemeClr val="bg1"/>
            </a:solidFill>
            <a:latin typeface="標楷體" panose="03000509000000000000" pitchFamily="65" charset="-120"/>
            <a:ea typeface="標楷體" panose="03000509000000000000" pitchFamily="65" charset="-120"/>
          </a:endParaRPr>
        </a:p>
      </dsp:txBody>
      <dsp:txXfrm>
        <a:off x="3290372" y="1719656"/>
        <a:ext cx="1628166" cy="953175"/>
      </dsp:txXfrm>
    </dsp:sp>
    <dsp:sp modelId="{47AE636A-343D-4132-971B-D417BE55C4FD}">
      <dsp:nvSpPr>
        <dsp:cNvPr id="0" name=""/>
        <dsp:cNvSpPr/>
      </dsp:nvSpPr>
      <dsp:spPr>
        <a:xfrm rot="10800000">
          <a:off x="2754474" y="1986996"/>
          <a:ext cx="357745" cy="418494"/>
        </a:xfrm>
        <a:prstGeom prst="rightArrow">
          <a:avLst>
            <a:gd name="adj1" fmla="val 60000"/>
            <a:gd name="adj2" fmla="val 50000"/>
          </a:avLst>
        </a:prstGeom>
        <a:solidFill>
          <a:schemeClr val="accent2">
            <a:shade val="90000"/>
            <a:hueOff val="476702"/>
            <a:satOff val="-28065"/>
            <a:lumOff val="28425"/>
            <a:alphaOff val="0"/>
          </a:schemeClr>
        </a:solidFill>
        <a:ln>
          <a:noFill/>
        </a:ln>
        <a:effectLst>
          <a:outerShdw blurRad="57150" dist="38100" dir="5400000" algn="ctr" rotWithShape="0">
            <a:schemeClr val="accent2">
              <a:shade val="90000"/>
              <a:hueOff val="476702"/>
              <a:satOff val="-28065"/>
              <a:lumOff val="28425"/>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zh-TW" altLang="en-US" sz="1500" b="1" kern="1200" dirty="0" smtClean="0">
              <a:solidFill>
                <a:schemeClr val="bg1"/>
              </a:solidFill>
              <a:latin typeface="標楷體" panose="03000509000000000000" pitchFamily="65" charset="-120"/>
              <a:ea typeface="標楷體" panose="03000509000000000000" pitchFamily="65" charset="-120"/>
            </a:rPr>
            <a:t>否</a:t>
          </a:r>
          <a:endParaRPr lang="zh-TW" altLang="en-US" sz="1500" b="1" kern="1200" dirty="0">
            <a:solidFill>
              <a:schemeClr val="bg1"/>
            </a:solidFill>
            <a:latin typeface="標楷體" panose="03000509000000000000" pitchFamily="65" charset="-120"/>
            <a:ea typeface="標楷體" panose="03000509000000000000" pitchFamily="65" charset="-120"/>
          </a:endParaRPr>
        </a:p>
      </dsp:txBody>
      <dsp:txXfrm rot="10800000">
        <a:off x="2861797" y="2070695"/>
        <a:ext cx="250422" cy="251096"/>
      </dsp:txXfrm>
    </dsp:sp>
    <dsp:sp modelId="{984AA122-C033-4EAE-9D1E-93BC7A3B91A4}">
      <dsp:nvSpPr>
        <dsp:cNvPr id="0" name=""/>
        <dsp:cNvSpPr/>
      </dsp:nvSpPr>
      <dsp:spPr>
        <a:xfrm>
          <a:off x="898250" y="1690001"/>
          <a:ext cx="1687476" cy="1012485"/>
        </a:xfrm>
        <a:prstGeom prst="roundRect">
          <a:avLst>
            <a:gd name="adj" fmla="val 10000"/>
          </a:avLst>
        </a:prstGeom>
        <a:solidFill>
          <a:schemeClr val="accent2">
            <a:alpha val="90000"/>
            <a:hueOff val="0"/>
            <a:satOff val="0"/>
            <a:lumOff val="0"/>
            <a:alphaOff val="-28571"/>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alpha val="90000"/>
              <a:hueOff val="0"/>
              <a:satOff val="0"/>
              <a:lumOff val="0"/>
              <a:alphaOff val="-28571"/>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停止買賣</a:t>
          </a:r>
          <a:r>
            <a:rPr lang="en-US" altLang="zh-TW"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個月</a:t>
          </a:r>
          <a:endParaRPr lang="zh-TW" altLang="en-US" sz="1800" b="1" kern="1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927905" y="1719656"/>
        <a:ext cx="1628166" cy="953175"/>
      </dsp:txXfrm>
    </dsp:sp>
    <dsp:sp modelId="{05D6F94B-6357-42EB-813F-8693CC511A5E}">
      <dsp:nvSpPr>
        <dsp:cNvPr id="0" name=""/>
        <dsp:cNvSpPr/>
      </dsp:nvSpPr>
      <dsp:spPr>
        <a:xfrm rot="5400000">
          <a:off x="1563116" y="2820610"/>
          <a:ext cx="357745" cy="418494"/>
        </a:xfrm>
        <a:prstGeom prst="rightArrow">
          <a:avLst>
            <a:gd name="adj1" fmla="val 60000"/>
            <a:gd name="adj2" fmla="val 50000"/>
          </a:avLst>
        </a:prstGeom>
        <a:solidFill>
          <a:schemeClr val="accent2">
            <a:shade val="90000"/>
            <a:hueOff val="595878"/>
            <a:satOff val="-35082"/>
            <a:lumOff val="35531"/>
            <a:alphaOff val="0"/>
          </a:schemeClr>
        </a:solidFill>
        <a:ln>
          <a:noFill/>
        </a:ln>
        <a:effectLst>
          <a:outerShdw blurRad="57150" dist="38100" dir="5400000" algn="ctr" rotWithShape="0">
            <a:schemeClr val="accent2">
              <a:shade val="90000"/>
              <a:hueOff val="595878"/>
              <a:satOff val="-35082"/>
              <a:lumOff val="35531"/>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rot="-5400000">
        <a:off x="1616441" y="2850985"/>
        <a:ext cx="251096" cy="250422"/>
      </dsp:txXfrm>
    </dsp:sp>
    <dsp:sp modelId="{208505ED-A83F-4204-B299-E797DA96E935}">
      <dsp:nvSpPr>
        <dsp:cNvPr id="0" name=""/>
        <dsp:cNvSpPr/>
      </dsp:nvSpPr>
      <dsp:spPr>
        <a:xfrm>
          <a:off x="898250" y="3377477"/>
          <a:ext cx="1687476" cy="1012485"/>
        </a:xfrm>
        <a:prstGeom prst="roundRect">
          <a:avLst>
            <a:gd name="adj" fmla="val 10000"/>
          </a:avLst>
        </a:prstGeom>
        <a:solidFill>
          <a:schemeClr val="accent2">
            <a:alpha val="90000"/>
            <a:hueOff val="0"/>
            <a:satOff val="0"/>
            <a:lumOff val="0"/>
            <a:alphaOff val="-34286"/>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alpha val="90000"/>
              <a:hueOff val="0"/>
              <a:satOff val="0"/>
              <a:lumOff val="0"/>
              <a:alphaOff val="-34286"/>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停止買賣</a:t>
          </a:r>
          <a:r>
            <a:rPr lang="en-US" altLang="zh-TW"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a:t>
          </a:r>
          <a:r>
            <a:rPr lang="zh-TW" altLang="en-US" sz="1800" b="1" kern="1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個內符合恢復普通交易標準</a:t>
          </a:r>
          <a:endParaRPr lang="zh-TW" altLang="en-US" sz="1800" kern="1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927905" y="3407132"/>
        <a:ext cx="1628166" cy="953175"/>
      </dsp:txXfrm>
    </dsp:sp>
    <dsp:sp modelId="{6E377AEC-1C1B-44EC-8894-627AA811C174}">
      <dsp:nvSpPr>
        <dsp:cNvPr id="0" name=""/>
        <dsp:cNvSpPr/>
      </dsp:nvSpPr>
      <dsp:spPr>
        <a:xfrm>
          <a:off x="2734225" y="3674473"/>
          <a:ext cx="357745" cy="418494"/>
        </a:xfrm>
        <a:prstGeom prst="rightArrow">
          <a:avLst>
            <a:gd name="adj1" fmla="val 60000"/>
            <a:gd name="adj2" fmla="val 50000"/>
          </a:avLst>
        </a:prstGeom>
        <a:solidFill>
          <a:schemeClr val="accent2">
            <a:shade val="90000"/>
            <a:hueOff val="715053"/>
            <a:satOff val="-42098"/>
            <a:lumOff val="42637"/>
            <a:alphaOff val="0"/>
          </a:schemeClr>
        </a:solidFill>
        <a:ln>
          <a:noFill/>
        </a:ln>
        <a:effectLst>
          <a:outerShdw blurRad="57150" dist="38100" dir="5400000" algn="ctr" rotWithShape="0">
            <a:schemeClr val="accent2">
              <a:shade val="90000"/>
              <a:hueOff val="715053"/>
              <a:satOff val="-42098"/>
              <a:lumOff val="42637"/>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zh-TW" altLang="en-US" sz="1500" b="1" kern="1200" dirty="0" smtClean="0">
              <a:solidFill>
                <a:schemeClr val="bg1"/>
              </a:solidFill>
              <a:latin typeface="標楷體" panose="03000509000000000000" pitchFamily="65" charset="-120"/>
              <a:ea typeface="標楷體" panose="03000509000000000000" pitchFamily="65" charset="-120"/>
            </a:rPr>
            <a:t>否</a:t>
          </a:r>
          <a:endParaRPr lang="zh-TW" altLang="en-US" sz="1500" b="1" kern="1200" dirty="0">
            <a:solidFill>
              <a:schemeClr val="bg1"/>
            </a:solidFill>
            <a:latin typeface="標楷體" panose="03000509000000000000" pitchFamily="65" charset="-120"/>
            <a:ea typeface="標楷體" panose="03000509000000000000" pitchFamily="65" charset="-120"/>
          </a:endParaRPr>
        </a:p>
      </dsp:txBody>
      <dsp:txXfrm>
        <a:off x="2734225" y="3758172"/>
        <a:ext cx="250422" cy="251096"/>
      </dsp:txXfrm>
    </dsp:sp>
    <dsp:sp modelId="{D06A1F49-4BB6-4903-95CB-ECEB63581F03}">
      <dsp:nvSpPr>
        <dsp:cNvPr id="0" name=""/>
        <dsp:cNvSpPr/>
      </dsp:nvSpPr>
      <dsp:spPr>
        <a:xfrm>
          <a:off x="3260717" y="3377477"/>
          <a:ext cx="1687476" cy="1012485"/>
        </a:xfrm>
        <a:prstGeom prst="roundRect">
          <a:avLst>
            <a:gd name="adj" fmla="val 10000"/>
          </a:avLst>
        </a:prstGeom>
        <a:solidFill>
          <a:schemeClr val="accent2">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alpha val="90000"/>
              <a:hueOff val="0"/>
              <a:satOff val="0"/>
              <a:lumOff val="0"/>
              <a:alphaOff val="-4000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smtClean="0">
              <a:solidFill>
                <a:schemeClr val="bg1"/>
              </a:solidFill>
              <a:latin typeface="標楷體" panose="03000509000000000000" pitchFamily="65" charset="-120"/>
              <a:ea typeface="標楷體" panose="03000509000000000000" pitchFamily="65" charset="-120"/>
            </a:rPr>
            <a:t>終止上櫃</a:t>
          </a:r>
          <a:endParaRPr lang="zh-TW" altLang="en-US" sz="1800" b="1" kern="1200" dirty="0">
            <a:solidFill>
              <a:schemeClr val="bg1"/>
            </a:solidFill>
            <a:latin typeface="標楷體" panose="03000509000000000000" pitchFamily="65" charset="-120"/>
            <a:ea typeface="標楷體" panose="03000509000000000000" pitchFamily="65" charset="-120"/>
          </a:endParaRPr>
        </a:p>
      </dsp:txBody>
      <dsp:txXfrm>
        <a:off x="3290372" y="3407132"/>
        <a:ext cx="1628166" cy="95317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4" y="1"/>
            <a:ext cx="2971800" cy="457200"/>
          </a:xfrm>
          <a:prstGeom prst="rect">
            <a:avLst/>
          </a:prstGeom>
        </p:spPr>
        <p:txBody>
          <a:bodyPr vert="horz" lIns="91440" tIns="45720" rIns="91440" bIns="45720" rtlCol="0"/>
          <a:lstStyle>
            <a:lvl1pPr algn="r">
              <a:defRPr sz="1200"/>
            </a:lvl1pPr>
          </a:lstStyle>
          <a:p>
            <a:fld id="{85E0457D-F854-474D-86D5-0B539867ECEC}" type="datetimeFigureOut">
              <a:rPr lang="zh-TW" altLang="en-US" smtClean="0"/>
              <a:t>2015/2/17</a:t>
            </a:fld>
            <a:endParaRPr lang="zh-TW" altLang="en-US"/>
          </a:p>
        </p:txBody>
      </p:sp>
      <p:sp>
        <p:nvSpPr>
          <p:cNvPr id="4" name="頁尾版面配置區 3"/>
          <p:cNvSpPr>
            <a:spLocks noGrp="1"/>
          </p:cNvSpPr>
          <p:nvPr>
            <p:ph type="ftr" sz="quarter" idx="2"/>
          </p:nvPr>
        </p:nvSpPr>
        <p:spPr>
          <a:xfrm>
            <a:off x="0" y="8685214"/>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4" y="8685214"/>
            <a:ext cx="2971800" cy="457200"/>
          </a:xfrm>
          <a:prstGeom prst="rect">
            <a:avLst/>
          </a:prstGeom>
        </p:spPr>
        <p:txBody>
          <a:bodyPr vert="horz" lIns="91440" tIns="45720" rIns="91440" bIns="45720" rtlCol="0" anchor="b"/>
          <a:lstStyle>
            <a:lvl1pPr algn="r">
              <a:defRPr sz="1200"/>
            </a:lvl1pPr>
          </a:lstStyle>
          <a:p>
            <a:fld id="{BC4618E3-9E02-4577-B908-5F5EECDAC992}" type="slidenum">
              <a:rPr lang="zh-TW" altLang="en-US" smtClean="0"/>
              <a:t>‹#›</a:t>
            </a:fld>
            <a:endParaRPr lang="zh-TW" altLang="en-US"/>
          </a:p>
        </p:txBody>
      </p:sp>
    </p:spTree>
    <p:extLst>
      <p:ext uri="{BB962C8B-B14F-4D97-AF65-F5344CB8AC3E}">
        <p14:creationId xmlns:p14="http://schemas.microsoft.com/office/powerpoint/2010/main" val="3850430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4" y="1"/>
            <a:ext cx="2971800" cy="457200"/>
          </a:xfrm>
          <a:prstGeom prst="rect">
            <a:avLst/>
          </a:prstGeom>
        </p:spPr>
        <p:txBody>
          <a:bodyPr vert="horz" lIns="91440" tIns="45720" rIns="91440" bIns="45720" rtlCol="0"/>
          <a:lstStyle>
            <a:lvl1pPr algn="r">
              <a:defRPr sz="1200"/>
            </a:lvl1pPr>
          </a:lstStyle>
          <a:p>
            <a:fld id="{60812DB3-1227-4716-A3A4-20A0CFBA0A77}" type="datetimeFigureOut">
              <a:rPr lang="zh-TW" altLang="en-US" smtClean="0"/>
              <a:t>2015/2/17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1" y="4343401"/>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4"/>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4" y="8685214"/>
            <a:ext cx="2971800" cy="457200"/>
          </a:xfrm>
          <a:prstGeom prst="rect">
            <a:avLst/>
          </a:prstGeom>
        </p:spPr>
        <p:txBody>
          <a:bodyPr vert="horz" lIns="91440" tIns="45720" rIns="91440" bIns="45720" rtlCol="0" anchor="b"/>
          <a:lstStyle>
            <a:lvl1pPr algn="r">
              <a:defRPr sz="1200"/>
            </a:lvl1pPr>
          </a:lstStyle>
          <a:p>
            <a:fld id="{6B1B54A8-6944-4B18-83C5-897685356D47}" type="slidenum">
              <a:rPr lang="zh-TW" altLang="en-US" smtClean="0"/>
              <a:t>‹#›</a:t>
            </a:fld>
            <a:endParaRPr lang="zh-TW" altLang="en-US"/>
          </a:p>
        </p:txBody>
      </p:sp>
    </p:spTree>
    <p:extLst>
      <p:ext uri="{BB962C8B-B14F-4D97-AF65-F5344CB8AC3E}">
        <p14:creationId xmlns:p14="http://schemas.microsoft.com/office/powerpoint/2010/main" val="48705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1</a:t>
            </a:fld>
            <a:endParaRPr lang="zh-TW" altLang="en-US"/>
          </a:p>
        </p:txBody>
      </p:sp>
    </p:spTree>
    <p:extLst>
      <p:ext uri="{BB962C8B-B14F-4D97-AF65-F5344CB8AC3E}">
        <p14:creationId xmlns:p14="http://schemas.microsoft.com/office/powerpoint/2010/main" val="102087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10</a:t>
            </a:fld>
            <a:endParaRPr lang="zh-TW" altLang="en-US"/>
          </a:p>
        </p:txBody>
      </p:sp>
    </p:spTree>
    <p:extLst>
      <p:ext uri="{BB962C8B-B14F-4D97-AF65-F5344CB8AC3E}">
        <p14:creationId xmlns:p14="http://schemas.microsoft.com/office/powerpoint/2010/main" val="2815584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11</a:t>
            </a:fld>
            <a:endParaRPr lang="zh-TW" altLang="en-US"/>
          </a:p>
        </p:txBody>
      </p:sp>
    </p:spTree>
    <p:extLst>
      <p:ext uri="{BB962C8B-B14F-4D97-AF65-F5344CB8AC3E}">
        <p14:creationId xmlns:p14="http://schemas.microsoft.com/office/powerpoint/2010/main" val="2263926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12</a:t>
            </a:fld>
            <a:endParaRPr lang="zh-TW" altLang="en-US"/>
          </a:p>
        </p:txBody>
      </p:sp>
    </p:spTree>
    <p:extLst>
      <p:ext uri="{BB962C8B-B14F-4D97-AF65-F5344CB8AC3E}">
        <p14:creationId xmlns:p14="http://schemas.microsoft.com/office/powerpoint/2010/main" val="2342616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2</a:t>
            </a:fld>
            <a:endParaRPr lang="zh-TW" altLang="en-US"/>
          </a:p>
        </p:txBody>
      </p:sp>
    </p:spTree>
    <p:extLst>
      <p:ext uri="{BB962C8B-B14F-4D97-AF65-F5344CB8AC3E}">
        <p14:creationId xmlns:p14="http://schemas.microsoft.com/office/powerpoint/2010/main" val="595060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3</a:t>
            </a:fld>
            <a:endParaRPr lang="zh-TW" altLang="en-US"/>
          </a:p>
        </p:txBody>
      </p:sp>
    </p:spTree>
    <p:extLst>
      <p:ext uri="{BB962C8B-B14F-4D97-AF65-F5344CB8AC3E}">
        <p14:creationId xmlns:p14="http://schemas.microsoft.com/office/powerpoint/2010/main" val="120733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4</a:t>
            </a:fld>
            <a:endParaRPr lang="zh-TW" altLang="en-US"/>
          </a:p>
        </p:txBody>
      </p:sp>
    </p:spTree>
    <p:extLst>
      <p:ext uri="{BB962C8B-B14F-4D97-AF65-F5344CB8AC3E}">
        <p14:creationId xmlns:p14="http://schemas.microsoft.com/office/powerpoint/2010/main" val="4155041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5</a:t>
            </a:fld>
            <a:endParaRPr lang="zh-TW" altLang="en-US"/>
          </a:p>
        </p:txBody>
      </p:sp>
    </p:spTree>
    <p:extLst>
      <p:ext uri="{BB962C8B-B14F-4D97-AF65-F5344CB8AC3E}">
        <p14:creationId xmlns:p14="http://schemas.microsoft.com/office/powerpoint/2010/main" val="259635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6</a:t>
            </a:fld>
            <a:endParaRPr lang="zh-TW" altLang="en-US"/>
          </a:p>
        </p:txBody>
      </p:sp>
    </p:spTree>
    <p:extLst>
      <p:ext uri="{BB962C8B-B14F-4D97-AF65-F5344CB8AC3E}">
        <p14:creationId xmlns:p14="http://schemas.microsoft.com/office/powerpoint/2010/main" val="2348521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7</a:t>
            </a:fld>
            <a:endParaRPr lang="zh-TW" altLang="en-US"/>
          </a:p>
        </p:txBody>
      </p:sp>
    </p:spTree>
    <p:extLst>
      <p:ext uri="{BB962C8B-B14F-4D97-AF65-F5344CB8AC3E}">
        <p14:creationId xmlns:p14="http://schemas.microsoft.com/office/powerpoint/2010/main" val="1920788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8</a:t>
            </a:fld>
            <a:endParaRPr lang="zh-TW" altLang="en-US"/>
          </a:p>
        </p:txBody>
      </p:sp>
    </p:spTree>
    <p:extLst>
      <p:ext uri="{BB962C8B-B14F-4D97-AF65-F5344CB8AC3E}">
        <p14:creationId xmlns:p14="http://schemas.microsoft.com/office/powerpoint/2010/main" val="2813815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B1B54A8-6944-4B18-83C5-897685356D47}" type="slidenum">
              <a:rPr lang="zh-TW" altLang="en-US" smtClean="0"/>
              <a:t>9</a:t>
            </a:fld>
            <a:endParaRPr lang="zh-TW" altLang="en-US"/>
          </a:p>
        </p:txBody>
      </p:sp>
    </p:spTree>
    <p:extLst>
      <p:ext uri="{BB962C8B-B14F-4D97-AF65-F5344CB8AC3E}">
        <p14:creationId xmlns:p14="http://schemas.microsoft.com/office/powerpoint/2010/main" val="250991490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oleObject" Target="../embeddings/oleObject13.bin"/><Relationship Id="rId3" Type="http://schemas.openxmlformats.org/officeDocument/2006/relationships/slideMaster" Target="../slideMasters/slideMaster1.xml"/><Relationship Id="rId7" Type="http://schemas.openxmlformats.org/officeDocument/2006/relationships/image" Target="../media/image3.png"/><Relationship Id="rId12" Type="http://schemas.openxmlformats.org/officeDocument/2006/relationships/oleObject" Target="../embeddings/oleObject12.bin"/><Relationship Id="rId17" Type="http://schemas.openxmlformats.org/officeDocument/2006/relationships/oleObject" Target="../embeddings/oleObject17.bin"/><Relationship Id="rId2" Type="http://schemas.openxmlformats.org/officeDocument/2006/relationships/vmlDrawing" Target="../drawings/vmlDrawing2.vml"/><Relationship Id="rId16" Type="http://schemas.openxmlformats.org/officeDocument/2006/relationships/oleObject" Target="../embeddings/oleObject16.bin"/><Relationship Id="rId1" Type="http://schemas.openxmlformats.org/officeDocument/2006/relationships/themeOverride" Target="../theme/themeOverride1.xml"/><Relationship Id="rId6" Type="http://schemas.openxmlformats.org/officeDocument/2006/relationships/oleObject" Target="../embeddings/oleObject8.bin"/><Relationship Id="rId11" Type="http://schemas.openxmlformats.org/officeDocument/2006/relationships/oleObject" Target="../embeddings/oleObject11.bin"/><Relationship Id="rId5" Type="http://schemas.openxmlformats.org/officeDocument/2006/relationships/image" Target="../media/image2.png"/><Relationship Id="rId15" Type="http://schemas.openxmlformats.org/officeDocument/2006/relationships/oleObject" Target="../embeddings/oleObject15.bin"/><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4.png"/><Relationship Id="rId14" Type="http://schemas.openxmlformats.org/officeDocument/2006/relationships/oleObject" Target="../embeddings/oleObject14.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slideMaster" Target="../slideMasters/slideMaster1.xml"/><Relationship Id="rId7" Type="http://schemas.openxmlformats.org/officeDocument/2006/relationships/image" Target="../media/image3.png"/><Relationship Id="rId12" Type="http://schemas.openxmlformats.org/officeDocument/2006/relationships/image" Target="../media/image6.png"/><Relationship Id="rId2" Type="http://schemas.openxmlformats.org/officeDocument/2006/relationships/vmlDrawing" Target="../drawings/vmlDrawing3.vml"/><Relationship Id="rId1" Type="http://schemas.openxmlformats.org/officeDocument/2006/relationships/themeOverride" Target="../theme/themeOverride2.xml"/><Relationship Id="rId6" Type="http://schemas.openxmlformats.org/officeDocument/2006/relationships/oleObject" Target="../embeddings/oleObject19.bin"/><Relationship Id="rId11" Type="http://schemas.openxmlformats.org/officeDocument/2006/relationships/oleObject" Target="../embeddings/oleObject22.bin"/><Relationship Id="rId5" Type="http://schemas.openxmlformats.org/officeDocument/2006/relationships/image" Target="../media/image2.png"/><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4" name="手繪多邊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ea typeface="新細明體" charset="-120"/>
            </a:endParaRPr>
          </a:p>
        </p:txBody>
      </p:sp>
      <p:sp>
        <p:nvSpPr>
          <p:cNvPr id="5" name="手繪多邊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ea typeface="新細明體" charset="-120"/>
            </a:endParaRPr>
          </a:p>
        </p:txBody>
      </p:sp>
      <p:grpSp>
        <p:nvGrpSpPr>
          <p:cNvPr id="6" name="群組 20"/>
          <p:cNvGrpSpPr>
            <a:grpSpLocks/>
          </p:cNvGrpSpPr>
          <p:nvPr/>
        </p:nvGrpSpPr>
        <p:grpSpPr bwMode="auto">
          <a:xfrm>
            <a:off x="-19050" y="203200"/>
            <a:ext cx="9180513" cy="647700"/>
            <a:chOff x="-19045" y="216550"/>
            <a:chExt cx="9180548" cy="649224"/>
          </a:xfrm>
        </p:grpSpPr>
        <p:sp>
          <p:nvSpPr>
            <p:cNvPr id="7" name="手繪多邊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ea typeface="新細明體" charset="-120"/>
              </a:endParaRPr>
            </a:p>
          </p:txBody>
        </p:sp>
        <p:sp>
          <p:nvSpPr>
            <p:cNvPr id="8" name="手繪多邊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ea typeface="新細明體" charset="-120"/>
              </a:endParaRPr>
            </a:p>
          </p:txBody>
        </p:sp>
      </p:grpSp>
      <p:grpSp>
        <p:nvGrpSpPr>
          <p:cNvPr id="10" name="Group 16"/>
          <p:cNvGrpSpPr>
            <a:grpSpLocks/>
          </p:cNvGrpSpPr>
          <p:nvPr userDrawn="1"/>
        </p:nvGrpSpPr>
        <p:grpSpPr bwMode="auto">
          <a:xfrm>
            <a:off x="-4763" y="6310313"/>
            <a:ext cx="9148763" cy="431800"/>
            <a:chOff x="-2" y="3975"/>
            <a:chExt cx="5762" cy="272"/>
          </a:xfrm>
        </p:grpSpPr>
        <p:graphicFrame>
          <p:nvGraphicFramePr>
            <p:cNvPr id="11" name="Object 12"/>
            <p:cNvGraphicFramePr>
              <a:graphicFrameLocks noChangeAspect="1"/>
            </p:cNvGraphicFramePr>
            <p:nvPr/>
          </p:nvGraphicFramePr>
          <p:xfrm>
            <a:off x="-2" y="3975"/>
            <a:ext cx="5762" cy="272"/>
          </p:xfrm>
          <a:graphic>
            <a:graphicData uri="http://schemas.openxmlformats.org/presentationml/2006/ole">
              <mc:AlternateContent xmlns:mc="http://schemas.openxmlformats.org/markup-compatibility/2006">
                <mc:Choice xmlns:v="urn:schemas-microsoft-com:vml" Requires="v">
                  <p:oleObj spid="_x0000_s2681" name="點陣圖影像" r:id="rId4" imgW="6591871" imgH="335167" progId="PBrush">
                    <p:embed/>
                  </p:oleObj>
                </mc:Choice>
                <mc:Fallback>
                  <p:oleObj name="點陣圖影像" r:id="rId4" imgW="6591871" imgH="335167"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3975"/>
                          <a:ext cx="5762" cy="272"/>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2" name="Object 13"/>
            <p:cNvGraphicFramePr>
              <a:graphicFrameLocks noChangeAspect="1"/>
            </p:cNvGraphicFramePr>
            <p:nvPr/>
          </p:nvGraphicFramePr>
          <p:xfrm>
            <a:off x="521" y="4020"/>
            <a:ext cx="2314" cy="217"/>
          </p:xfrm>
          <a:graphic>
            <a:graphicData uri="http://schemas.openxmlformats.org/presentationml/2006/ole">
              <mc:AlternateContent xmlns:mc="http://schemas.openxmlformats.org/markup-compatibility/2006">
                <mc:Choice xmlns:v="urn:schemas-microsoft-com:vml" Requires="v">
                  <p:oleObj spid="_x0000_s2682" name="點陣圖影像" r:id="rId6" imgW="3010161" imgH="281905" progId="PBrush">
                    <p:embed/>
                  </p:oleObj>
                </mc:Choice>
                <mc:Fallback>
                  <p:oleObj name="點陣圖影像" r:id="rId6" imgW="3010161" imgH="281905"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 y="4020"/>
                          <a:ext cx="2314" cy="217"/>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3" name="Object 14"/>
            <p:cNvGraphicFramePr>
              <a:graphicFrameLocks noChangeAspect="1"/>
            </p:cNvGraphicFramePr>
            <p:nvPr/>
          </p:nvGraphicFramePr>
          <p:xfrm>
            <a:off x="3016" y="4040"/>
            <a:ext cx="2042" cy="203"/>
          </p:xfrm>
          <a:graphic>
            <a:graphicData uri="http://schemas.openxmlformats.org/presentationml/2006/ole">
              <mc:AlternateContent xmlns:mc="http://schemas.openxmlformats.org/markup-compatibility/2006">
                <mc:Choice xmlns:v="urn:schemas-microsoft-com:vml" Requires="v">
                  <p:oleObj spid="_x0000_s2683" name="點陣圖影像" r:id="rId8" imgW="2841905" imgH="281905" progId="PBrush">
                    <p:embed/>
                  </p:oleObj>
                </mc:Choice>
                <mc:Fallback>
                  <p:oleObj name="點陣圖影像" r:id="rId8" imgW="2841905" imgH="281905" progId="PBrush">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6" y="4040"/>
                          <a:ext cx="2042" cy="203"/>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pSp>
      <p:grpSp>
        <p:nvGrpSpPr>
          <p:cNvPr id="14" name="Group 30"/>
          <p:cNvGrpSpPr>
            <a:grpSpLocks/>
          </p:cNvGrpSpPr>
          <p:nvPr userDrawn="1"/>
        </p:nvGrpSpPr>
        <p:grpSpPr bwMode="auto">
          <a:xfrm>
            <a:off x="-4763" y="6310313"/>
            <a:ext cx="9148763" cy="431800"/>
            <a:chOff x="-2" y="3975"/>
            <a:chExt cx="5762" cy="272"/>
          </a:xfrm>
        </p:grpSpPr>
        <p:graphicFrame>
          <p:nvGraphicFramePr>
            <p:cNvPr id="15" name="Object 31"/>
            <p:cNvGraphicFramePr>
              <a:graphicFrameLocks noChangeAspect="1"/>
            </p:cNvGraphicFramePr>
            <p:nvPr/>
          </p:nvGraphicFramePr>
          <p:xfrm>
            <a:off x="-2" y="3975"/>
            <a:ext cx="5762" cy="272"/>
          </p:xfrm>
          <a:graphic>
            <a:graphicData uri="http://schemas.openxmlformats.org/presentationml/2006/ole">
              <mc:AlternateContent xmlns:mc="http://schemas.openxmlformats.org/markup-compatibility/2006">
                <mc:Choice xmlns:v="urn:schemas-microsoft-com:vml" Requires="v">
                  <p:oleObj spid="_x0000_s2684" name="點陣圖影像" r:id="rId10" imgW="6591871" imgH="335167" progId="PBrush">
                    <p:embed/>
                  </p:oleObj>
                </mc:Choice>
                <mc:Fallback>
                  <p:oleObj name="點陣圖影像" r:id="rId10" imgW="6591871" imgH="335167"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3975"/>
                          <a:ext cx="5762"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4617B"/>
                                </a:outerShdw>
                              </a:effectLst>
                            </a14:hiddenEffects>
                          </a:ext>
                        </a:extLst>
                      </p:spPr>
                    </p:pic>
                  </p:oleObj>
                </mc:Fallback>
              </mc:AlternateContent>
            </a:graphicData>
          </a:graphic>
        </p:graphicFrame>
        <p:graphicFrame>
          <p:nvGraphicFramePr>
            <p:cNvPr id="16" name="Object 32"/>
            <p:cNvGraphicFramePr>
              <a:graphicFrameLocks noChangeAspect="1"/>
            </p:cNvGraphicFramePr>
            <p:nvPr/>
          </p:nvGraphicFramePr>
          <p:xfrm>
            <a:off x="521" y="4020"/>
            <a:ext cx="2314" cy="217"/>
          </p:xfrm>
          <a:graphic>
            <a:graphicData uri="http://schemas.openxmlformats.org/presentationml/2006/ole">
              <mc:AlternateContent xmlns:mc="http://schemas.openxmlformats.org/markup-compatibility/2006">
                <mc:Choice xmlns:v="urn:schemas-microsoft-com:vml" Requires="v">
                  <p:oleObj spid="_x0000_s2685" name="點陣圖影像" r:id="rId11" imgW="3010161" imgH="281905" progId="PBrush">
                    <p:embed/>
                  </p:oleObj>
                </mc:Choice>
                <mc:Fallback>
                  <p:oleObj name="點陣圖影像" r:id="rId11" imgW="3010161" imgH="281905"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 y="4020"/>
                          <a:ext cx="2314" cy="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4617B"/>
                                </a:outerShdw>
                              </a:effectLst>
                            </a14:hiddenEffects>
                          </a:ext>
                        </a:extLst>
                      </p:spPr>
                    </p:pic>
                  </p:oleObj>
                </mc:Fallback>
              </mc:AlternateContent>
            </a:graphicData>
          </a:graphic>
        </p:graphicFrame>
        <p:graphicFrame>
          <p:nvGraphicFramePr>
            <p:cNvPr id="18" name="Object 33"/>
            <p:cNvGraphicFramePr>
              <a:graphicFrameLocks noChangeAspect="1"/>
            </p:cNvGraphicFramePr>
            <p:nvPr/>
          </p:nvGraphicFramePr>
          <p:xfrm>
            <a:off x="3016" y="4040"/>
            <a:ext cx="2042" cy="203"/>
          </p:xfrm>
          <a:graphic>
            <a:graphicData uri="http://schemas.openxmlformats.org/presentationml/2006/ole">
              <mc:AlternateContent xmlns:mc="http://schemas.openxmlformats.org/markup-compatibility/2006">
                <mc:Choice xmlns:v="urn:schemas-microsoft-com:vml" Requires="v">
                  <p:oleObj spid="_x0000_s2686" name="點陣圖影像" r:id="rId12" imgW="2841905" imgH="281905" progId="PBrush">
                    <p:embed/>
                  </p:oleObj>
                </mc:Choice>
                <mc:Fallback>
                  <p:oleObj name="點陣圖影像" r:id="rId12" imgW="2841905" imgH="281905" progId="PBrush">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6" y="4040"/>
                          <a:ext cx="2042" cy="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4617B"/>
                                </a:outerShdw>
                              </a:effectLst>
                            </a14:hiddenEffects>
                          </a:ext>
                        </a:extLst>
                      </p:spPr>
                    </p:pic>
                  </p:oleObj>
                </mc:Fallback>
              </mc:AlternateContent>
            </a:graphicData>
          </a:graphic>
        </p:graphicFrame>
      </p:grpSp>
      <p:graphicFrame>
        <p:nvGraphicFramePr>
          <p:cNvPr id="19" name="Object 12"/>
          <p:cNvGraphicFramePr>
            <a:graphicFrameLocks noChangeAspect="1"/>
          </p:cNvGraphicFramePr>
          <p:nvPr/>
        </p:nvGraphicFramePr>
        <p:xfrm>
          <a:off x="-4763" y="6310313"/>
          <a:ext cx="9148763" cy="431800"/>
        </p:xfrm>
        <a:graphic>
          <a:graphicData uri="http://schemas.openxmlformats.org/presentationml/2006/ole">
            <mc:AlternateContent xmlns:mc="http://schemas.openxmlformats.org/markup-compatibility/2006">
              <mc:Choice xmlns:v="urn:schemas-microsoft-com:vml" Requires="v">
                <p:oleObj spid="_x0000_s2687" name="點陣圖影像" r:id="rId13" imgW="6591871" imgH="335167" progId="PBrush">
                  <p:embed/>
                </p:oleObj>
              </mc:Choice>
              <mc:Fallback>
                <p:oleObj name="點陣圖影像" r:id="rId13" imgW="6591871" imgH="335167"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6310313"/>
                        <a:ext cx="9148763" cy="431800"/>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20" name="Object 13"/>
          <p:cNvGraphicFramePr>
            <a:graphicFrameLocks noChangeAspect="1"/>
          </p:cNvGraphicFramePr>
          <p:nvPr/>
        </p:nvGraphicFramePr>
        <p:xfrm>
          <a:off x="825500" y="6381750"/>
          <a:ext cx="3673475" cy="344488"/>
        </p:xfrm>
        <a:graphic>
          <a:graphicData uri="http://schemas.openxmlformats.org/presentationml/2006/ole">
            <mc:AlternateContent xmlns:mc="http://schemas.openxmlformats.org/markup-compatibility/2006">
              <mc:Choice xmlns:v="urn:schemas-microsoft-com:vml" Requires="v">
                <p:oleObj spid="_x0000_s2688" name="點陣圖影像" r:id="rId14" imgW="3010161" imgH="281905" progId="PBrush">
                  <p:embed/>
                </p:oleObj>
              </mc:Choice>
              <mc:Fallback>
                <p:oleObj name="點陣圖影像" r:id="rId14" imgW="3010161" imgH="281905"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5500" y="6381750"/>
                        <a:ext cx="3673475" cy="344488"/>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21" name="Object 14"/>
          <p:cNvGraphicFramePr>
            <a:graphicFrameLocks noChangeAspect="1"/>
          </p:cNvGraphicFramePr>
          <p:nvPr/>
        </p:nvGraphicFramePr>
        <p:xfrm>
          <a:off x="4787900" y="6413500"/>
          <a:ext cx="3241675" cy="322263"/>
        </p:xfrm>
        <a:graphic>
          <a:graphicData uri="http://schemas.openxmlformats.org/presentationml/2006/ole">
            <mc:AlternateContent xmlns:mc="http://schemas.openxmlformats.org/markup-compatibility/2006">
              <mc:Choice xmlns:v="urn:schemas-microsoft-com:vml" Requires="v">
                <p:oleObj spid="_x0000_s2689" name="點陣圖影像" r:id="rId15" imgW="2841905" imgH="281905" progId="PBrush">
                  <p:embed/>
                </p:oleObj>
              </mc:Choice>
              <mc:Fallback>
                <p:oleObj name="點陣圖影像" r:id="rId15" imgW="2841905" imgH="281905" progId="PBrush">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87900" y="6413500"/>
                        <a:ext cx="3241675" cy="322263"/>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22" name="Object 31"/>
          <p:cNvGraphicFramePr>
            <a:graphicFrameLocks noChangeAspect="1"/>
          </p:cNvGraphicFramePr>
          <p:nvPr/>
        </p:nvGraphicFramePr>
        <p:xfrm>
          <a:off x="-4763" y="6310313"/>
          <a:ext cx="9148763" cy="431800"/>
        </p:xfrm>
        <a:graphic>
          <a:graphicData uri="http://schemas.openxmlformats.org/presentationml/2006/ole">
            <mc:AlternateContent xmlns:mc="http://schemas.openxmlformats.org/markup-compatibility/2006">
              <mc:Choice xmlns:v="urn:schemas-microsoft-com:vml" Requires="v">
                <p:oleObj spid="_x0000_s2690" name="點陣圖影像" r:id="rId16" imgW="6591871" imgH="335167" progId="PBrush">
                  <p:embed/>
                </p:oleObj>
              </mc:Choice>
              <mc:Fallback>
                <p:oleObj name="點陣圖影像" r:id="rId16" imgW="6591871" imgH="335167"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6310313"/>
                        <a:ext cx="914876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4617B"/>
                              </a:outerShdw>
                            </a:effectLst>
                          </a14:hiddenEffects>
                        </a:ext>
                      </a:extLst>
                    </p:spPr>
                  </p:pic>
                </p:oleObj>
              </mc:Fallback>
            </mc:AlternateContent>
          </a:graphicData>
        </a:graphic>
      </p:graphicFrame>
      <p:graphicFrame>
        <p:nvGraphicFramePr>
          <p:cNvPr id="23" name="Object 32"/>
          <p:cNvGraphicFramePr>
            <a:graphicFrameLocks noChangeAspect="1"/>
          </p:cNvGraphicFramePr>
          <p:nvPr/>
        </p:nvGraphicFramePr>
        <p:xfrm>
          <a:off x="825500" y="6381750"/>
          <a:ext cx="3673475" cy="344488"/>
        </p:xfrm>
        <a:graphic>
          <a:graphicData uri="http://schemas.openxmlformats.org/presentationml/2006/ole">
            <mc:AlternateContent xmlns:mc="http://schemas.openxmlformats.org/markup-compatibility/2006">
              <mc:Choice xmlns:v="urn:schemas-microsoft-com:vml" Requires="v">
                <p:oleObj spid="_x0000_s2691" name="點陣圖影像" r:id="rId17" imgW="3010161" imgH="281905" progId="PBrush">
                  <p:embed/>
                </p:oleObj>
              </mc:Choice>
              <mc:Fallback>
                <p:oleObj name="點陣圖影像" r:id="rId17" imgW="3010161" imgH="281905"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5500" y="6381750"/>
                        <a:ext cx="3673475"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4617B"/>
                              </a:outerShdw>
                            </a:effectLst>
                          </a14:hiddenEffects>
                        </a:ext>
                      </a:extLst>
                    </p:spPr>
                  </p:pic>
                </p:oleObj>
              </mc:Fallback>
            </mc:AlternateContent>
          </a:graphicData>
        </a:graphic>
      </p:graphicFrame>
      <p:sp>
        <p:nvSpPr>
          <p:cNvPr id="9" name="標題 8"/>
          <p:cNvSpPr>
            <a:spLocks noGrp="1"/>
          </p:cNvSpPr>
          <p:nvPr>
            <p:ph type="ctrTitle"/>
          </p:nvPr>
        </p:nvSpPr>
        <p:spPr>
          <a:xfrm>
            <a:off x="533400" y="1371600"/>
            <a:ext cx="7851648" cy="1828800"/>
          </a:xfrm>
          <a:ln>
            <a:solidFill>
              <a:srgbClr val="990033"/>
            </a:solid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dirty="0" smtClean="0"/>
              <a:t>按一下以編輯母片副標題樣式</a:t>
            </a:r>
            <a:endParaRPr lang="en-US" dirty="0"/>
          </a:p>
        </p:txBody>
      </p:sp>
      <p:sp>
        <p:nvSpPr>
          <p:cNvPr id="25" name="日期版面配置區 29"/>
          <p:cNvSpPr>
            <a:spLocks noGrp="1"/>
          </p:cNvSpPr>
          <p:nvPr>
            <p:ph type="dt" sz="half" idx="10"/>
          </p:nvPr>
        </p:nvSpPr>
        <p:spPr/>
        <p:txBody>
          <a:bodyPr/>
          <a:lstStyle>
            <a:lvl1pPr>
              <a:defRPr/>
            </a:lvl1pPr>
          </a:lstStyle>
          <a:p>
            <a:pPr>
              <a:defRPr/>
            </a:pPr>
            <a:endParaRPr lang="en-US" altLang="zh-TW" dirty="0">
              <a:solidFill>
                <a:srgbClr val="DBF5F9">
                  <a:shade val="90000"/>
                </a:srgbClr>
              </a:solidFill>
            </a:endParaRPr>
          </a:p>
        </p:txBody>
      </p:sp>
      <p:sp>
        <p:nvSpPr>
          <p:cNvPr id="26" name="頁尾版面配置區 18"/>
          <p:cNvSpPr>
            <a:spLocks noGrp="1"/>
          </p:cNvSpPr>
          <p:nvPr>
            <p:ph type="ftr" sz="quarter" idx="11"/>
          </p:nvPr>
        </p:nvSpPr>
        <p:spPr/>
        <p:txBody>
          <a:bodyPr/>
          <a:lstStyle>
            <a:lvl1pPr>
              <a:defRPr/>
            </a:lvl1pPr>
          </a:lstStyle>
          <a:p>
            <a:pPr>
              <a:defRPr/>
            </a:pPr>
            <a:endParaRPr lang="en-US" altLang="zh-TW" dirty="0">
              <a:solidFill>
                <a:srgbClr val="DBF5F9">
                  <a:shade val="90000"/>
                </a:srgbClr>
              </a:solidFill>
            </a:endParaRPr>
          </a:p>
        </p:txBody>
      </p:sp>
      <p:sp>
        <p:nvSpPr>
          <p:cNvPr id="27" name="投影片編號版面配置區 26"/>
          <p:cNvSpPr>
            <a:spLocks noGrp="1"/>
          </p:cNvSpPr>
          <p:nvPr>
            <p:ph type="sldNum" sz="quarter" idx="12"/>
          </p:nvPr>
        </p:nvSpPr>
        <p:spPr/>
        <p:txBody>
          <a:bodyPr/>
          <a:lstStyle>
            <a:lvl1pPr>
              <a:defRPr/>
            </a:lvl1pPr>
          </a:lstStyle>
          <a:p>
            <a:pPr>
              <a:defRPr/>
            </a:pPr>
            <a:fld id="{E0303B2D-CC8D-4986-A3D9-1232E59BE3AA}" type="slidenum">
              <a:rPr lang="en-US">
                <a:solidFill>
                  <a:srgbClr val="DBF5F9">
                    <a:shade val="90000"/>
                  </a:srgbClr>
                </a:solidFill>
              </a:rPr>
              <a:pPr>
                <a:defRPr/>
              </a:pPr>
              <a:t>‹#›</a:t>
            </a:fld>
            <a:endParaRPr lang="en-US" dirty="0">
              <a:solidFill>
                <a:srgbClr val="DBF5F9">
                  <a:shade val="90000"/>
                </a:srgbClr>
              </a:solidFill>
            </a:endParaRPr>
          </a:p>
        </p:txBody>
      </p:sp>
      <p:sp>
        <p:nvSpPr>
          <p:cNvPr id="2" name="矩形 1"/>
          <p:cNvSpPr/>
          <p:nvPr userDrawn="1"/>
        </p:nvSpPr>
        <p:spPr>
          <a:xfrm flipH="1">
            <a:off x="4562457" y="6352730"/>
            <a:ext cx="3725354" cy="287248"/>
          </a:xfrm>
          <a:prstGeom prst="rect">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aseline="0" dirty="0" smtClean="0">
                <a:latin typeface="Times New Roman" panose="02020603050405020304" pitchFamily="18" charset="0"/>
                <a:ea typeface="微軟正黑體" panose="020B0604030504040204" pitchFamily="34" charset="-120"/>
              </a:rPr>
              <a:t>Taipei  Exchange</a:t>
            </a:r>
            <a:endParaRPr lang="zh-TW" altLang="en-US" baseline="0" dirty="0">
              <a:latin typeface="Times New Roman" panose="02020603050405020304" pitchFamily="18" charset="0"/>
              <a:ea typeface="微軟正黑體" panose="020B0604030504040204" pitchFamily="34" charset="-120"/>
            </a:endParaRPr>
          </a:p>
        </p:txBody>
      </p:sp>
    </p:spTree>
    <p:extLst>
      <p:ext uri="{BB962C8B-B14F-4D97-AF65-F5344CB8AC3E}">
        <p14:creationId xmlns:p14="http://schemas.microsoft.com/office/powerpoint/2010/main" val="2813219277"/>
      </p:ext>
    </p:extLst>
  </p:cSld>
  <p:clrMapOvr>
    <a:overrideClrMapping bg1="dk1" tx1="lt1" bg2="dk2" tx2="lt2" accent1="accent1" accent2="accent2" accent3="accent3" accent4="accent4" accent5="accent5" accent6="accent6" hlink="hlink" folHlink="folHlink"/>
  </p:clrMapOvr>
  <p:transition spd="slow">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5" name="頁尾版面配置區 21"/>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6" name="投影片編號版面配置區 17"/>
          <p:cNvSpPr>
            <a:spLocks noGrp="1"/>
          </p:cNvSpPr>
          <p:nvPr>
            <p:ph type="sldNum" sz="quarter" idx="12"/>
          </p:nvPr>
        </p:nvSpPr>
        <p:spPr/>
        <p:txBody>
          <a:bodyPr/>
          <a:lstStyle>
            <a:lvl1pPr>
              <a:defRPr/>
            </a:lvl1pPr>
          </a:lstStyle>
          <a:p>
            <a:pPr>
              <a:defRPr/>
            </a:pPr>
            <a:fld id="{88C64A80-D679-42C2-89C2-F93435EFAFC8}"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199389521"/>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5" name="頁尾版面配置區 21"/>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6" name="投影片編號版面配置區 17"/>
          <p:cNvSpPr>
            <a:spLocks noGrp="1"/>
          </p:cNvSpPr>
          <p:nvPr>
            <p:ph type="sldNum" sz="quarter" idx="12"/>
          </p:nvPr>
        </p:nvSpPr>
        <p:spPr/>
        <p:txBody>
          <a:bodyPr/>
          <a:lstStyle>
            <a:lvl1pPr>
              <a:defRPr/>
            </a:lvl1pPr>
          </a:lstStyle>
          <a:p>
            <a:pPr>
              <a:defRPr/>
            </a:pPr>
            <a:fld id="{66CFCB02-FDDC-4B26-B288-AD7E8DC250C2}"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1657788253"/>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5" name="頁尾版面配置區 21"/>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6" name="投影片編號版面配置區 17"/>
          <p:cNvSpPr>
            <a:spLocks noGrp="1"/>
          </p:cNvSpPr>
          <p:nvPr>
            <p:ph type="sldNum" sz="quarter" idx="12"/>
          </p:nvPr>
        </p:nvSpPr>
        <p:spPr/>
        <p:txBody>
          <a:bodyPr/>
          <a:lstStyle>
            <a:lvl1pPr>
              <a:defRPr/>
            </a:lvl1pPr>
          </a:lstStyle>
          <a:p>
            <a:pPr>
              <a:defRPr/>
            </a:pPr>
            <a:fld id="{11CEAEBF-1C27-4E8C-B3E9-75667AF2EEB1}"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2564186573"/>
      </p:ext>
    </p:extLst>
  </p:cSld>
  <p:clrMapOvr>
    <a:masterClrMapping/>
  </p:clrMapOvr>
  <p:transition spd="slow">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4" name="手繪多邊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ea typeface="新細明體" charset="-120"/>
            </a:endParaRPr>
          </a:p>
        </p:txBody>
      </p:sp>
      <p:sp>
        <p:nvSpPr>
          <p:cNvPr id="5" name="手繪多邊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ea typeface="新細明體" charset="-120"/>
            </a:endParaRPr>
          </a:p>
        </p:txBody>
      </p:sp>
      <p:grpSp>
        <p:nvGrpSpPr>
          <p:cNvPr id="6" name="群組 1"/>
          <p:cNvGrpSpPr>
            <a:grpSpLocks/>
          </p:cNvGrpSpPr>
          <p:nvPr/>
        </p:nvGrpSpPr>
        <p:grpSpPr bwMode="auto">
          <a:xfrm>
            <a:off x="-19050" y="203200"/>
            <a:ext cx="9180513" cy="647700"/>
            <a:chOff x="-19045" y="216550"/>
            <a:chExt cx="9180548" cy="649224"/>
          </a:xfrm>
        </p:grpSpPr>
        <p:sp>
          <p:nvSpPr>
            <p:cNvPr id="7" name="手繪多邊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ea typeface="新細明體" charset="-120"/>
              </a:endParaRPr>
            </a:p>
          </p:txBody>
        </p:sp>
        <p:sp>
          <p:nvSpPr>
            <p:cNvPr id="8" name="手繪多邊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charset="0"/>
                <a:ea typeface="新細明體" charset="-120"/>
              </a:endParaRPr>
            </a:p>
          </p:txBody>
        </p:sp>
      </p:grpSp>
      <p:grpSp>
        <p:nvGrpSpPr>
          <p:cNvPr id="9" name="Group 16"/>
          <p:cNvGrpSpPr>
            <a:grpSpLocks/>
          </p:cNvGrpSpPr>
          <p:nvPr userDrawn="1"/>
        </p:nvGrpSpPr>
        <p:grpSpPr bwMode="auto">
          <a:xfrm>
            <a:off x="-4763" y="6310313"/>
            <a:ext cx="9148763" cy="431800"/>
            <a:chOff x="-2" y="3975"/>
            <a:chExt cx="5762" cy="272"/>
          </a:xfrm>
        </p:grpSpPr>
        <p:graphicFrame>
          <p:nvGraphicFramePr>
            <p:cNvPr id="10" name="Object 12"/>
            <p:cNvGraphicFramePr>
              <a:graphicFrameLocks noChangeAspect="1"/>
            </p:cNvGraphicFramePr>
            <p:nvPr/>
          </p:nvGraphicFramePr>
          <p:xfrm>
            <a:off x="-2" y="3975"/>
            <a:ext cx="5762" cy="272"/>
          </p:xfrm>
          <a:graphic>
            <a:graphicData uri="http://schemas.openxmlformats.org/presentationml/2006/ole">
              <mc:AlternateContent xmlns:mc="http://schemas.openxmlformats.org/markup-compatibility/2006">
                <mc:Choice xmlns:v="urn:schemas-microsoft-com:vml" Requires="v">
                  <p:oleObj spid="_x0000_s3395" name="點陣圖影像" r:id="rId4" imgW="6591871" imgH="335167" progId="PBrush">
                    <p:embed/>
                  </p:oleObj>
                </mc:Choice>
                <mc:Fallback>
                  <p:oleObj name="點陣圖影像" r:id="rId4" imgW="6591871" imgH="335167"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 y="3975"/>
                          <a:ext cx="5762" cy="272"/>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1" name="Object 13"/>
            <p:cNvGraphicFramePr>
              <a:graphicFrameLocks noChangeAspect="1"/>
            </p:cNvGraphicFramePr>
            <p:nvPr/>
          </p:nvGraphicFramePr>
          <p:xfrm>
            <a:off x="521" y="4020"/>
            <a:ext cx="2314" cy="217"/>
          </p:xfrm>
          <a:graphic>
            <a:graphicData uri="http://schemas.openxmlformats.org/presentationml/2006/ole">
              <mc:AlternateContent xmlns:mc="http://schemas.openxmlformats.org/markup-compatibility/2006">
                <mc:Choice xmlns:v="urn:schemas-microsoft-com:vml" Requires="v">
                  <p:oleObj spid="_x0000_s3396" name="點陣圖影像" r:id="rId6" imgW="3010161" imgH="281905" progId="PBrush">
                    <p:embed/>
                  </p:oleObj>
                </mc:Choice>
                <mc:Fallback>
                  <p:oleObj name="點陣圖影像" r:id="rId6" imgW="3010161" imgH="281905"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 y="4020"/>
                          <a:ext cx="2314" cy="217"/>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2" name="Object 14"/>
            <p:cNvGraphicFramePr>
              <a:graphicFrameLocks noChangeAspect="1"/>
            </p:cNvGraphicFramePr>
            <p:nvPr/>
          </p:nvGraphicFramePr>
          <p:xfrm>
            <a:off x="3016" y="4040"/>
            <a:ext cx="2042" cy="203"/>
          </p:xfrm>
          <a:graphic>
            <a:graphicData uri="http://schemas.openxmlformats.org/presentationml/2006/ole">
              <mc:AlternateContent xmlns:mc="http://schemas.openxmlformats.org/markup-compatibility/2006">
                <mc:Choice xmlns:v="urn:schemas-microsoft-com:vml" Requires="v">
                  <p:oleObj spid="_x0000_s3397" name="點陣圖影像" r:id="rId8" imgW="2841905" imgH="281905" progId="PBrush">
                    <p:embed/>
                  </p:oleObj>
                </mc:Choice>
                <mc:Fallback>
                  <p:oleObj name="點陣圖影像" r:id="rId8" imgW="2841905" imgH="281905" progId="PBrush">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6" y="4040"/>
                          <a:ext cx="2042" cy="203"/>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pSp>
      <p:graphicFrame>
        <p:nvGraphicFramePr>
          <p:cNvPr id="13" name="Object 12"/>
          <p:cNvGraphicFramePr>
            <a:graphicFrameLocks noChangeAspect="1"/>
          </p:cNvGraphicFramePr>
          <p:nvPr/>
        </p:nvGraphicFramePr>
        <p:xfrm>
          <a:off x="-4763" y="6310313"/>
          <a:ext cx="9148763" cy="431800"/>
        </p:xfrm>
        <a:graphic>
          <a:graphicData uri="http://schemas.openxmlformats.org/presentationml/2006/ole">
            <mc:AlternateContent xmlns:mc="http://schemas.openxmlformats.org/markup-compatibility/2006">
              <mc:Choice xmlns:v="urn:schemas-microsoft-com:vml" Requires="v">
                <p:oleObj spid="_x0000_s3398" name="點陣圖影像" r:id="rId10" imgW="6591871" imgH="335167" progId="PBrush">
                  <p:embed/>
                </p:oleObj>
              </mc:Choice>
              <mc:Fallback>
                <p:oleObj name="點陣圖影像" r:id="rId10" imgW="6591871" imgH="335167"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6310313"/>
                        <a:ext cx="9148763" cy="431800"/>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4" name="Object 13"/>
          <p:cNvGraphicFramePr>
            <a:graphicFrameLocks noChangeAspect="1"/>
          </p:cNvGraphicFramePr>
          <p:nvPr/>
        </p:nvGraphicFramePr>
        <p:xfrm>
          <a:off x="825500" y="6381750"/>
          <a:ext cx="3673475" cy="344488"/>
        </p:xfrm>
        <a:graphic>
          <a:graphicData uri="http://schemas.openxmlformats.org/presentationml/2006/ole">
            <mc:AlternateContent xmlns:mc="http://schemas.openxmlformats.org/markup-compatibility/2006">
              <mc:Choice xmlns:v="urn:schemas-microsoft-com:vml" Requires="v">
                <p:oleObj spid="_x0000_s3399" name="點陣圖影像" r:id="rId11" imgW="3010161" imgH="281905" progId="PBrush">
                  <p:embed/>
                </p:oleObj>
              </mc:Choice>
              <mc:Fallback>
                <p:oleObj name="點陣圖影像" r:id="rId11" imgW="3010161" imgH="281905"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5500" y="6381750"/>
                        <a:ext cx="3673475" cy="344488"/>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0" cap="none" baseline="0" dirty="0">
                <a:ln w="635">
                  <a:noFill/>
                </a:ln>
                <a:solidFill>
                  <a:schemeClr val="accent1">
                    <a:lumMod val="7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dirty="0" smtClean="0"/>
              <a:t>按一下以編輯母片標題樣式</a:t>
            </a:r>
            <a:endParaRPr lang="en-US" dirty="0"/>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dirty="0" smtClean="0"/>
              <a:t>按一下以編輯母片文字樣式</a:t>
            </a:r>
          </a:p>
        </p:txBody>
      </p:sp>
      <p:sp>
        <p:nvSpPr>
          <p:cNvPr id="16" name="日期版面配置區 3"/>
          <p:cNvSpPr>
            <a:spLocks noGrp="1"/>
          </p:cNvSpPr>
          <p:nvPr>
            <p:ph type="dt" sz="half" idx="10"/>
          </p:nvPr>
        </p:nvSpPr>
        <p:spPr/>
        <p:txBody>
          <a:bodyPr/>
          <a:lstStyle>
            <a:lvl1pPr>
              <a:defRPr/>
            </a:lvl1pPr>
          </a:lstStyle>
          <a:p>
            <a:pPr>
              <a:defRPr/>
            </a:pPr>
            <a:endParaRPr lang="en-US" altLang="zh-TW">
              <a:solidFill>
                <a:srgbClr val="DBF5F9">
                  <a:shade val="90000"/>
                </a:srgbClr>
              </a:solidFill>
            </a:endParaRPr>
          </a:p>
        </p:txBody>
      </p:sp>
      <p:sp>
        <p:nvSpPr>
          <p:cNvPr id="17" name="頁尾版面配置區 4"/>
          <p:cNvSpPr>
            <a:spLocks noGrp="1"/>
          </p:cNvSpPr>
          <p:nvPr>
            <p:ph type="ftr" sz="quarter" idx="11"/>
          </p:nvPr>
        </p:nvSpPr>
        <p:spPr/>
        <p:txBody>
          <a:bodyPr/>
          <a:lstStyle>
            <a:lvl1pPr>
              <a:defRPr/>
            </a:lvl1pPr>
          </a:lstStyle>
          <a:p>
            <a:pPr>
              <a:defRPr/>
            </a:pPr>
            <a:endParaRPr lang="en-US" altLang="zh-TW">
              <a:solidFill>
                <a:srgbClr val="DBF5F9">
                  <a:shade val="90000"/>
                </a:srgbClr>
              </a:solidFill>
            </a:endParaRPr>
          </a:p>
        </p:txBody>
      </p:sp>
      <p:sp>
        <p:nvSpPr>
          <p:cNvPr id="18" name="投影片編號版面配置區 5"/>
          <p:cNvSpPr>
            <a:spLocks noGrp="1"/>
          </p:cNvSpPr>
          <p:nvPr>
            <p:ph type="sldNum" sz="quarter" idx="12"/>
          </p:nvPr>
        </p:nvSpPr>
        <p:spPr/>
        <p:txBody>
          <a:bodyPr/>
          <a:lstStyle>
            <a:lvl1pPr>
              <a:defRPr/>
            </a:lvl1pPr>
          </a:lstStyle>
          <a:p>
            <a:pPr>
              <a:defRPr/>
            </a:pPr>
            <a:fld id="{5FC36003-81E8-4B36-BE50-DB09FD030A8D}" type="slidenum">
              <a:rPr lang="en-US" altLang="zh-TW">
                <a:solidFill>
                  <a:srgbClr val="DBF5F9">
                    <a:shade val="90000"/>
                  </a:srgbClr>
                </a:solidFill>
              </a:rPr>
              <a:pPr>
                <a:defRPr/>
              </a:pPr>
              <a:t>‹#›</a:t>
            </a:fld>
            <a:endParaRPr lang="en-US" altLang="zh-TW">
              <a:solidFill>
                <a:srgbClr val="DBF5F9">
                  <a:shade val="90000"/>
                </a:srgbClr>
              </a:solidFill>
            </a:endParaRPr>
          </a:p>
        </p:txBody>
      </p:sp>
      <p:pic>
        <p:nvPicPr>
          <p:cNvPr id="3374" name="Picture 30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4644008" y="6309320"/>
            <a:ext cx="37496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1667079"/>
      </p:ext>
    </p:extLst>
  </p:cSld>
  <p:clrMapOvr>
    <a:overrideClrMapping bg1="dk1" tx1="lt1" bg2="dk2" tx2="lt2" accent1="accent1" accent2="accent2" accent3="accent3" accent4="accent4" accent5="accent5" accent6="accent6" hlink="hlink" folHlink="folHlink"/>
  </p:clrMapOvr>
  <p:transition spd="slow">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6" name="頁尾版面配置區 21"/>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7" name="投影片編號版面配置區 17"/>
          <p:cNvSpPr>
            <a:spLocks noGrp="1"/>
          </p:cNvSpPr>
          <p:nvPr>
            <p:ph type="sldNum" sz="quarter" idx="12"/>
          </p:nvPr>
        </p:nvSpPr>
        <p:spPr/>
        <p:txBody>
          <a:bodyPr/>
          <a:lstStyle>
            <a:lvl1pPr>
              <a:defRPr/>
            </a:lvl1pPr>
          </a:lstStyle>
          <a:p>
            <a:pPr>
              <a:defRPr/>
            </a:pPr>
            <a:fld id="{77F33C96-CFBD-4E8C-A185-E493FC597F68}"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2486399253"/>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8" name="頁尾版面配置區 21"/>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9" name="投影片編號版面配置區 17"/>
          <p:cNvSpPr>
            <a:spLocks noGrp="1"/>
          </p:cNvSpPr>
          <p:nvPr>
            <p:ph type="sldNum" sz="quarter" idx="12"/>
          </p:nvPr>
        </p:nvSpPr>
        <p:spPr/>
        <p:txBody>
          <a:bodyPr/>
          <a:lstStyle>
            <a:lvl1pPr>
              <a:defRPr/>
            </a:lvl1pPr>
          </a:lstStyle>
          <a:p>
            <a:pPr>
              <a:defRPr/>
            </a:pPr>
            <a:fld id="{9909BD6D-DE87-4161-A2EA-6385B2E6B40F}"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67996858"/>
      </p:ext>
    </p:extLst>
  </p:cSld>
  <p:clrMapOvr>
    <a:masterClrMapping/>
  </p:clrMapOvr>
  <p:transition spd="slow">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4" name="頁尾版面配置區 21"/>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5" name="投影片編號版面配置區 17"/>
          <p:cNvSpPr>
            <a:spLocks noGrp="1"/>
          </p:cNvSpPr>
          <p:nvPr>
            <p:ph type="sldNum" sz="quarter" idx="12"/>
          </p:nvPr>
        </p:nvSpPr>
        <p:spPr/>
        <p:txBody>
          <a:bodyPr/>
          <a:lstStyle>
            <a:lvl1pPr>
              <a:defRPr/>
            </a:lvl1pPr>
          </a:lstStyle>
          <a:p>
            <a:pPr>
              <a:defRPr/>
            </a:pPr>
            <a:fld id="{F4B5280F-FA8D-410A-B26D-BAA667BE35E4}"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2052238509"/>
      </p:ext>
    </p:extLst>
  </p:cSld>
  <p:clrMapOvr>
    <a:masterClrMapping/>
  </p:clrMapOvr>
  <p:transition spd="slow">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3" name="頁尾版面配置區 21"/>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4" name="投影片編號版面配置區 17"/>
          <p:cNvSpPr>
            <a:spLocks noGrp="1"/>
          </p:cNvSpPr>
          <p:nvPr>
            <p:ph type="sldNum" sz="quarter" idx="12"/>
          </p:nvPr>
        </p:nvSpPr>
        <p:spPr/>
        <p:txBody>
          <a:bodyPr/>
          <a:lstStyle>
            <a:lvl1pPr>
              <a:defRPr/>
            </a:lvl1pPr>
          </a:lstStyle>
          <a:p>
            <a:pPr>
              <a:defRPr/>
            </a:pPr>
            <a:fld id="{7BD70342-B6FF-45AA-B56D-0482BA422AAC}"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3086635958"/>
      </p:ext>
    </p:extLst>
  </p:cSld>
  <p:clrMapOvr>
    <a:masterClrMapping/>
  </p:clrMapOvr>
  <p:transition spd="slow">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6" name="頁尾版面配置區 21"/>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7" name="投影片編號版面配置區 17"/>
          <p:cNvSpPr>
            <a:spLocks noGrp="1"/>
          </p:cNvSpPr>
          <p:nvPr>
            <p:ph type="sldNum" sz="quarter" idx="12"/>
          </p:nvPr>
        </p:nvSpPr>
        <p:spPr/>
        <p:txBody>
          <a:bodyPr/>
          <a:lstStyle>
            <a:lvl1pPr>
              <a:defRPr/>
            </a:lvl1pPr>
          </a:lstStyle>
          <a:p>
            <a:pPr>
              <a:defRPr/>
            </a:pPr>
            <a:fld id="{75E5998F-68B5-424A-80F2-2B24C65F8BB8}"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3182336699"/>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5" name="剪去並圓角化單一角落矩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手繪多邊形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a typeface="新細明體" charset="-120"/>
            </a:endParaRPr>
          </a:p>
        </p:txBody>
      </p:sp>
      <p:sp>
        <p:nvSpPr>
          <p:cNvPr id="8" name="手繪多邊形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a typeface="新細明體" charset="-120"/>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endParaRPr lang="en-US" altLang="zh-TW">
              <a:solidFill>
                <a:srgbClr val="04617B">
                  <a:shade val="90000"/>
                </a:srgbClr>
              </a:solidFill>
            </a:endParaRPr>
          </a:p>
        </p:txBody>
      </p:sp>
      <p:sp>
        <p:nvSpPr>
          <p:cNvPr id="10" name="頁尾版面配置區 5"/>
          <p:cNvSpPr>
            <a:spLocks noGrp="1"/>
          </p:cNvSpPr>
          <p:nvPr>
            <p:ph type="ftr" sz="quarter" idx="11"/>
          </p:nvPr>
        </p:nvSpPr>
        <p:spPr/>
        <p:txBody>
          <a:bodyPr/>
          <a:lstStyle>
            <a:lvl1pPr>
              <a:defRPr/>
            </a:lvl1pPr>
          </a:lstStyle>
          <a:p>
            <a:pPr>
              <a:defRPr/>
            </a:pPr>
            <a:endParaRPr lang="en-US" altLang="zh-TW">
              <a:solidFill>
                <a:srgbClr val="04617B">
                  <a:shade val="90000"/>
                </a:srgbClr>
              </a:solidFill>
            </a:endParaRPr>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181AC11E-B119-401F-A245-86C75C0ED30A}" type="slidenum">
              <a:rPr lang="en-US" altLang="zh-TW">
                <a:solidFill>
                  <a:srgbClr val="04617B">
                    <a:shade val="90000"/>
                  </a:srgbClr>
                </a:solidFill>
              </a:rPr>
              <a:pPr>
                <a:defRPr/>
              </a:pPr>
              <a:t>‹#›</a:t>
            </a:fld>
            <a:endParaRPr lang="en-US" altLang="zh-TW">
              <a:solidFill>
                <a:srgbClr val="04617B">
                  <a:shade val="90000"/>
                </a:srgbClr>
              </a:solidFill>
            </a:endParaRPr>
          </a:p>
        </p:txBody>
      </p:sp>
    </p:spTree>
    <p:extLst>
      <p:ext uri="{BB962C8B-B14F-4D97-AF65-F5344CB8AC3E}">
        <p14:creationId xmlns:p14="http://schemas.microsoft.com/office/powerpoint/2010/main" val="2261648305"/>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oleObject" Target="../embeddings/oleObject3.bin"/><Relationship Id="rId3" Type="http://schemas.openxmlformats.org/officeDocument/2006/relationships/slideLayout" Target="../slideLayouts/slideLayout3.xml"/><Relationship Id="rId21" Type="http://schemas.openxmlformats.org/officeDocument/2006/relationships/oleObject" Target="../embeddings/oleObject5.bin"/><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oleObject" Target="../embeddings/oleObject2.bin"/><Relationship Id="rId20" Type="http://schemas.openxmlformats.org/officeDocument/2006/relationships/oleObject" Target="../embeddings/oleObject4.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23" Type="http://schemas.openxmlformats.org/officeDocument/2006/relationships/image" Target="../media/image5.tmp"/><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 Id="rId22" Type="http://schemas.openxmlformats.org/officeDocument/2006/relationships/oleObject" Target="../embeddings/oleObject6.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bg2">
                <a:lumMod val="20000"/>
                <a:lumOff val="80000"/>
              </a:schemeClr>
            </a:gs>
            <a:gs pos="36000">
              <a:schemeClr val="accent1">
                <a:lumMod val="20000"/>
                <a:lumOff val="8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a typeface="新細明體" charset="-120"/>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a typeface="新細明體" charset="-120"/>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ltLang="zh-TW">
              <a:solidFill>
                <a:srgbClr val="04617B">
                  <a:shade val="90000"/>
                </a:srgbClr>
              </a:solidFill>
              <a:latin typeface="Arial" charset="0"/>
            </a:endParaRPr>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ltLang="zh-TW">
              <a:solidFill>
                <a:srgbClr val="04617B">
                  <a:shade val="90000"/>
                </a:srgbClr>
              </a:solidFill>
              <a:latin typeface="Arial" charset="0"/>
            </a:endParaRPr>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5B40EE24-461A-4F58-84A0-0DE8620D76B2}" type="slidenum">
              <a:rPr lang="en-US" altLang="zh-TW">
                <a:solidFill>
                  <a:srgbClr val="04617B">
                    <a:shade val="90000"/>
                  </a:srgbClr>
                </a:solidFill>
                <a:latin typeface="Arial" charset="0"/>
              </a:rPr>
              <a:pPr fontAlgn="base">
                <a:spcBef>
                  <a:spcPct val="0"/>
                </a:spcBef>
                <a:spcAft>
                  <a:spcPct val="0"/>
                </a:spcAft>
                <a:defRPr/>
              </a:pPr>
              <a:t>‹#›</a:t>
            </a:fld>
            <a:endParaRPr lang="en-US" altLang="zh-TW">
              <a:solidFill>
                <a:srgbClr val="04617B">
                  <a:shade val="90000"/>
                </a:srgbClr>
              </a:solidFill>
              <a:latin typeface="Arial" charset="0"/>
            </a:endParaRPr>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ea typeface="新細明體" charset="-120"/>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ea typeface="新細明體" charset="-120"/>
              </a:endParaRPr>
            </a:p>
          </p:txBody>
        </p:sp>
      </p:grpSp>
      <p:grpSp>
        <p:nvGrpSpPr>
          <p:cNvPr id="1034" name="Group 16"/>
          <p:cNvGrpSpPr>
            <a:grpSpLocks/>
          </p:cNvGrpSpPr>
          <p:nvPr userDrawn="1"/>
        </p:nvGrpSpPr>
        <p:grpSpPr bwMode="auto">
          <a:xfrm>
            <a:off x="-4763" y="6310313"/>
            <a:ext cx="9148763" cy="431800"/>
            <a:chOff x="-2" y="3975"/>
            <a:chExt cx="5762" cy="272"/>
          </a:xfrm>
        </p:grpSpPr>
        <p:graphicFrame>
          <p:nvGraphicFramePr>
            <p:cNvPr id="1038" name="Object 12"/>
            <p:cNvGraphicFramePr>
              <a:graphicFrameLocks noChangeAspect="1"/>
            </p:cNvGraphicFramePr>
            <p:nvPr/>
          </p:nvGraphicFramePr>
          <p:xfrm>
            <a:off x="-2" y="3975"/>
            <a:ext cx="5762" cy="272"/>
          </p:xfrm>
          <a:graphic>
            <a:graphicData uri="http://schemas.openxmlformats.org/presentationml/2006/ole">
              <mc:AlternateContent xmlns:mc="http://schemas.openxmlformats.org/markup-compatibility/2006">
                <mc:Choice xmlns:v="urn:schemas-microsoft-com:vml" Requires="v">
                  <p:oleObj spid="_x0000_s1350" name="點陣圖影像" r:id="rId14" imgW="6591871" imgH="335167" progId="PBrush">
                    <p:embed/>
                  </p:oleObj>
                </mc:Choice>
                <mc:Fallback>
                  <p:oleObj name="點陣圖影像" r:id="rId14" imgW="6591871" imgH="335167"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 y="3975"/>
                          <a:ext cx="5762" cy="272"/>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039" name="Object 13"/>
            <p:cNvGraphicFramePr>
              <a:graphicFrameLocks noChangeAspect="1"/>
            </p:cNvGraphicFramePr>
            <p:nvPr/>
          </p:nvGraphicFramePr>
          <p:xfrm>
            <a:off x="521" y="4020"/>
            <a:ext cx="2314" cy="217"/>
          </p:xfrm>
          <a:graphic>
            <a:graphicData uri="http://schemas.openxmlformats.org/presentationml/2006/ole">
              <mc:AlternateContent xmlns:mc="http://schemas.openxmlformats.org/markup-compatibility/2006">
                <mc:Choice xmlns:v="urn:schemas-microsoft-com:vml" Requires="v">
                  <p:oleObj spid="_x0000_s1351" name="點陣圖影像" r:id="rId16" imgW="3010161" imgH="281905" progId="PBrush">
                    <p:embed/>
                  </p:oleObj>
                </mc:Choice>
                <mc:Fallback>
                  <p:oleObj name="點陣圖影像" r:id="rId16" imgW="3010161" imgH="281905" progId="PBrush">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1" y="4020"/>
                          <a:ext cx="2314" cy="217"/>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040" name="Object 14"/>
            <p:cNvGraphicFramePr>
              <a:graphicFrameLocks noChangeAspect="1"/>
            </p:cNvGraphicFramePr>
            <p:nvPr/>
          </p:nvGraphicFramePr>
          <p:xfrm>
            <a:off x="3016" y="4040"/>
            <a:ext cx="2042" cy="203"/>
          </p:xfrm>
          <a:graphic>
            <a:graphicData uri="http://schemas.openxmlformats.org/presentationml/2006/ole">
              <mc:AlternateContent xmlns:mc="http://schemas.openxmlformats.org/markup-compatibility/2006">
                <mc:Choice xmlns:v="urn:schemas-microsoft-com:vml" Requires="v">
                  <p:oleObj spid="_x0000_s1352" name="點陣圖影像" r:id="rId18" imgW="2841905" imgH="281905" progId="PBrush">
                    <p:embed/>
                  </p:oleObj>
                </mc:Choice>
                <mc:Fallback>
                  <p:oleObj name="點陣圖影像" r:id="rId18" imgW="2841905" imgH="281905" progId="PBrush">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16" y="4040"/>
                          <a:ext cx="2042" cy="203"/>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pSp>
      <p:graphicFrame>
        <p:nvGraphicFramePr>
          <p:cNvPr id="1035" name="Object 12"/>
          <p:cNvGraphicFramePr>
            <a:graphicFrameLocks noChangeAspect="1"/>
          </p:cNvGraphicFramePr>
          <p:nvPr/>
        </p:nvGraphicFramePr>
        <p:xfrm>
          <a:off x="-4763" y="6310313"/>
          <a:ext cx="9148763" cy="431800"/>
        </p:xfrm>
        <a:graphic>
          <a:graphicData uri="http://schemas.openxmlformats.org/presentationml/2006/ole">
            <mc:AlternateContent xmlns:mc="http://schemas.openxmlformats.org/markup-compatibility/2006">
              <mc:Choice xmlns:v="urn:schemas-microsoft-com:vml" Requires="v">
                <p:oleObj spid="_x0000_s1353" name="點陣圖影像" r:id="rId20" imgW="6591871" imgH="335167" progId="PBrush">
                  <p:embed/>
                </p:oleObj>
              </mc:Choice>
              <mc:Fallback>
                <p:oleObj name="點陣圖影像" r:id="rId20" imgW="6591871" imgH="335167"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63" y="6310313"/>
                        <a:ext cx="9148763" cy="431800"/>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036" name="Object 13"/>
          <p:cNvGraphicFramePr>
            <a:graphicFrameLocks noChangeAspect="1"/>
          </p:cNvGraphicFramePr>
          <p:nvPr>
            <p:extLst>
              <p:ext uri="{D42A27DB-BD31-4B8C-83A1-F6EECF244321}">
                <p14:modId xmlns:p14="http://schemas.microsoft.com/office/powerpoint/2010/main" val="474882195"/>
              </p:ext>
            </p:extLst>
          </p:nvPr>
        </p:nvGraphicFramePr>
        <p:xfrm>
          <a:off x="35496" y="6381750"/>
          <a:ext cx="3673475" cy="344488"/>
        </p:xfrm>
        <a:graphic>
          <a:graphicData uri="http://schemas.openxmlformats.org/presentationml/2006/ole">
            <mc:AlternateContent xmlns:mc="http://schemas.openxmlformats.org/markup-compatibility/2006">
              <mc:Choice xmlns:v="urn:schemas-microsoft-com:vml" Requires="v">
                <p:oleObj spid="_x0000_s1354" name="點陣圖影像" r:id="rId21" imgW="3010161" imgH="281905" progId="PBrush">
                  <p:embed/>
                </p:oleObj>
              </mc:Choice>
              <mc:Fallback>
                <p:oleObj name="點陣圖影像" r:id="rId21" imgW="3010161" imgH="281905" progId="PBrush">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496" y="6381750"/>
                        <a:ext cx="3673475" cy="344488"/>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graphicFrame>
        <p:nvGraphicFramePr>
          <p:cNvPr id="1037" name="Object 14"/>
          <p:cNvGraphicFramePr>
            <a:graphicFrameLocks noChangeAspect="1"/>
          </p:cNvGraphicFramePr>
          <p:nvPr>
            <p:extLst>
              <p:ext uri="{D42A27DB-BD31-4B8C-83A1-F6EECF244321}">
                <p14:modId xmlns:p14="http://schemas.microsoft.com/office/powerpoint/2010/main" val="3586512805"/>
              </p:ext>
            </p:extLst>
          </p:nvPr>
        </p:nvGraphicFramePr>
        <p:xfrm>
          <a:off x="3634581" y="6381328"/>
          <a:ext cx="3241675" cy="322263"/>
        </p:xfrm>
        <a:graphic>
          <a:graphicData uri="http://schemas.openxmlformats.org/presentationml/2006/ole">
            <mc:AlternateContent xmlns:mc="http://schemas.openxmlformats.org/markup-compatibility/2006">
              <mc:Choice xmlns:v="urn:schemas-microsoft-com:vml" Requires="v">
                <p:oleObj spid="_x0000_s1355" name="點陣圖影像" r:id="rId22" imgW="2841905" imgH="281905" progId="PBrush">
                  <p:embed/>
                </p:oleObj>
              </mc:Choice>
              <mc:Fallback>
                <p:oleObj name="點陣圖影像" r:id="rId22" imgW="2841905" imgH="281905" progId="PBrush">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634581" y="6381328"/>
                        <a:ext cx="3241675" cy="322263"/>
                      </a:xfrm>
                      <a:prstGeom prst="rect">
                        <a:avLst/>
                      </a:prstGeom>
                      <a:noFill/>
                      <a:ln>
                        <a:noFill/>
                      </a:ln>
                      <a:effectLst/>
                      <a:extLst>
                        <a:ext uri="{909E8E84-426E-40DD-AFC4-6F175D3DCCD1}">
                          <a14:hiddenFill xmlns:a14="http://schemas.microsoft.com/office/drawing/2010/main">
                            <a:solidFill>
                              <a:srgbClr val="CC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oleObj>
              </mc:Fallback>
            </mc:AlternateContent>
          </a:graphicData>
        </a:graphic>
      </p:graphicFrame>
      <p:pic>
        <p:nvPicPr>
          <p:cNvPr id="19" name="圖片 18"/>
          <p:cNvPicPr/>
          <p:nvPr userDrawn="1"/>
        </p:nvPicPr>
        <p:blipFill>
          <a:blip r:embed="rId23">
            <a:extLst>
              <a:ext uri="{28A0092B-C50C-407E-A947-70E740481C1C}">
                <a14:useLocalDpi xmlns:a14="http://schemas.microsoft.com/office/drawing/2010/main" val="0"/>
              </a:ext>
            </a:extLst>
          </a:blip>
          <a:stretch>
            <a:fillRect/>
          </a:stretch>
        </p:blipFill>
        <p:spPr>
          <a:xfrm>
            <a:off x="7092280" y="6313074"/>
            <a:ext cx="2051720" cy="428294"/>
          </a:xfrm>
          <a:prstGeom prst="rect">
            <a:avLst/>
          </a:prstGeom>
        </p:spPr>
      </p:pic>
    </p:spTree>
    <p:extLst>
      <p:ext uri="{BB962C8B-B14F-4D97-AF65-F5344CB8AC3E}">
        <p14:creationId xmlns:p14="http://schemas.microsoft.com/office/powerpoint/2010/main" val="1554581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
  </p:transition>
  <p:timing>
    <p:tnLst>
      <p:par>
        <p:cTn id="1" dur="indefinite" restart="never" nodeType="tmRoot"/>
      </p:par>
    </p:tnLst>
  </p:timing>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ln>
            <a:noFill/>
          </a:ln>
        </p:spPr>
        <p:txBody>
          <a:bodyPr>
            <a:normAutofit fontScale="90000"/>
          </a:bodyPr>
          <a:lstStyle/>
          <a:p>
            <a:pPr algn="ctr"/>
            <a:r>
              <a:rPr lang="zh-TW" altLang="en-US" sz="5400" b="0" dirty="0" smtClean="0">
                <a:solidFill>
                  <a:schemeClr val="accent1">
                    <a:lumMod val="75000"/>
                  </a:schemeClr>
                </a:solidFill>
                <a:effectLst/>
                <a:latin typeface="標楷體" panose="03000509000000000000" pitchFamily="65" charset="-120"/>
                <a:ea typeface="標楷體" panose="03000509000000000000" pitchFamily="65" charset="-120"/>
              </a:rPr>
              <a:t>藉由經營權異動入主上櫃公司規章修正宣導</a:t>
            </a:r>
            <a:endParaRPr lang="zh-TW" altLang="en-US" sz="5400" b="0" dirty="0">
              <a:solidFill>
                <a:schemeClr val="accent1">
                  <a:lumMod val="75000"/>
                </a:schemeClr>
              </a:solidFill>
              <a:effectLst/>
              <a:latin typeface="標楷體" panose="03000509000000000000" pitchFamily="65" charset="-120"/>
              <a:ea typeface="標楷體" panose="03000509000000000000" pitchFamily="65" charset="-120"/>
            </a:endParaRPr>
          </a:p>
        </p:txBody>
      </p:sp>
      <p:sp>
        <p:nvSpPr>
          <p:cNvPr id="3" name="副標題 2"/>
          <p:cNvSpPr>
            <a:spLocks noGrp="1"/>
          </p:cNvSpPr>
          <p:nvPr>
            <p:ph type="body" idx="1"/>
          </p:nvPr>
        </p:nvSpPr>
        <p:spPr/>
        <p:txBody>
          <a:bodyPr/>
          <a:lstStyle/>
          <a:p>
            <a:pPr algn="ctr"/>
            <a:endParaRPr lang="en-US" altLang="zh-TW" b="1" dirty="0" smtClean="0">
              <a:solidFill>
                <a:schemeClr val="bg1"/>
              </a:solidFill>
            </a:endParaRPr>
          </a:p>
          <a:p>
            <a:pPr algn="ctr"/>
            <a:r>
              <a:rPr lang="zh-TW" altLang="en-US" b="1" dirty="0" smtClean="0">
                <a:solidFill>
                  <a:schemeClr val="bg1"/>
                </a:solidFill>
                <a:latin typeface="標楷體" panose="03000509000000000000" pitchFamily="65" charset="-120"/>
                <a:ea typeface="標楷體" panose="03000509000000000000" pitchFamily="65" charset="-120"/>
              </a:rPr>
              <a:t>證券</a:t>
            </a:r>
            <a:r>
              <a:rPr lang="zh-TW" altLang="en-US" b="1" dirty="0">
                <a:solidFill>
                  <a:schemeClr val="bg1"/>
                </a:solidFill>
                <a:latin typeface="標楷體" panose="03000509000000000000" pitchFamily="65" charset="-120"/>
                <a:ea typeface="標楷體" panose="03000509000000000000" pitchFamily="65" charset="-120"/>
              </a:rPr>
              <a:t>櫃檯買賣</a:t>
            </a:r>
            <a:r>
              <a:rPr lang="zh-TW" altLang="en-US" b="1" dirty="0" smtClean="0">
                <a:solidFill>
                  <a:schemeClr val="bg1"/>
                </a:solidFill>
                <a:latin typeface="標楷體" panose="03000509000000000000" pitchFamily="65" charset="-120"/>
                <a:ea typeface="標楷體" panose="03000509000000000000" pitchFamily="65" charset="-120"/>
              </a:rPr>
              <a:t>中心</a:t>
            </a:r>
            <a:endParaRPr lang="en-US" altLang="zh-TW" b="1" dirty="0" smtClean="0">
              <a:solidFill>
                <a:schemeClr val="bg1"/>
              </a:solidFill>
              <a:latin typeface="標楷體" panose="03000509000000000000" pitchFamily="65" charset="-120"/>
              <a:ea typeface="標楷體" panose="03000509000000000000" pitchFamily="65" charset="-120"/>
            </a:endParaRPr>
          </a:p>
          <a:p>
            <a:pPr algn="ctr"/>
            <a:r>
              <a:rPr lang="zh-TW" altLang="en-US" b="1" dirty="0">
                <a:solidFill>
                  <a:schemeClr val="bg1"/>
                </a:solidFill>
                <a:latin typeface="標楷體" panose="03000509000000000000" pitchFamily="65" charset="-120"/>
                <a:ea typeface="標楷體" panose="03000509000000000000" pitchFamily="65" charset="-120"/>
              </a:rPr>
              <a:t>上櫃監理</a:t>
            </a:r>
            <a:r>
              <a:rPr lang="zh-TW" altLang="en-US" b="1" dirty="0" smtClean="0">
                <a:solidFill>
                  <a:schemeClr val="bg1"/>
                </a:solidFill>
                <a:latin typeface="標楷體" panose="03000509000000000000" pitchFamily="65" charset="-120"/>
                <a:ea typeface="標楷體" panose="03000509000000000000" pitchFamily="65" charset="-120"/>
              </a:rPr>
              <a:t>部</a:t>
            </a:r>
            <a:endParaRPr lang="en-US" altLang="zh-TW" b="1" dirty="0" smtClean="0">
              <a:solidFill>
                <a:schemeClr val="bg1"/>
              </a:solidFill>
              <a:latin typeface="標楷體" panose="03000509000000000000" pitchFamily="65" charset="-120"/>
              <a:ea typeface="標楷體" panose="03000509000000000000" pitchFamily="65" charset="-120"/>
            </a:endParaRPr>
          </a:p>
          <a:p>
            <a:pPr algn="ctr"/>
            <a:r>
              <a:rPr lang="en-US" altLang="zh-TW" b="1" dirty="0" smtClean="0">
                <a:solidFill>
                  <a:schemeClr val="bg1"/>
                </a:solidFill>
                <a:latin typeface="標楷體" panose="03000509000000000000" pitchFamily="65" charset="-120"/>
                <a:ea typeface="標楷體" panose="03000509000000000000" pitchFamily="65" charset="-120"/>
              </a:rPr>
              <a:t>103.11</a:t>
            </a:r>
            <a:endParaRPr lang="zh-TW" altLang="en-US" b="1" dirty="0">
              <a:solidFill>
                <a:schemeClr val="bg1"/>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E0303B2D-CC8D-4986-A3D9-1232E59BE3AA}" type="slidenum">
              <a:rPr lang="en-US" smtClean="0">
                <a:solidFill>
                  <a:srgbClr val="DBF5F9">
                    <a:shade val="90000"/>
                  </a:srgbClr>
                </a:solidFill>
              </a:rPr>
              <a:pPr>
                <a:defRPr/>
              </a:pPr>
              <a:t>1</a:t>
            </a:fld>
            <a:endParaRPr lang="en-US">
              <a:solidFill>
                <a:srgbClr val="DBF5F9">
                  <a:shade val="90000"/>
                </a:srgbClr>
              </a:solidFill>
            </a:endParaRPr>
          </a:p>
        </p:txBody>
      </p:sp>
    </p:spTree>
    <p:extLst>
      <p:ext uri="{BB962C8B-B14F-4D97-AF65-F5344CB8AC3E}">
        <p14:creationId xmlns:p14="http://schemas.microsoft.com/office/powerpoint/2010/main" val="26363254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764704"/>
            <a:ext cx="7772400" cy="1362456"/>
          </a:xfrm>
        </p:spPr>
        <p:txBody>
          <a:bodyPr/>
          <a:lstStyle/>
          <a:p>
            <a:pPr algn="ctr"/>
            <a:r>
              <a:rPr lang="zh-TW" altLang="en-US" sz="4800" dirty="0">
                <a:effectLst/>
                <a:latin typeface="標楷體" panose="03000509000000000000" pitchFamily="65" charset="-120"/>
                <a:ea typeface="標楷體" panose="03000509000000000000" pitchFamily="65" charset="-120"/>
              </a:rPr>
              <a:t>營業範圍</a:t>
            </a:r>
            <a:r>
              <a:rPr lang="zh-TW" altLang="en-US" sz="4800" dirty="0" smtClean="0">
                <a:effectLst/>
                <a:latin typeface="標楷體" panose="03000509000000000000" pitchFamily="65" charset="-120"/>
                <a:ea typeface="標楷體" panose="03000509000000000000" pitchFamily="65" charset="-120"/>
              </a:rPr>
              <a:t>變</a:t>
            </a:r>
            <a:r>
              <a:rPr lang="zh-TW" altLang="en-US" sz="4800" dirty="0">
                <a:effectLst/>
                <a:latin typeface="標楷體" panose="03000509000000000000" pitchFamily="65" charset="-120"/>
                <a:ea typeface="標楷體" panose="03000509000000000000" pitchFamily="65" charset="-120"/>
              </a:rPr>
              <a:t>動</a:t>
            </a:r>
            <a:r>
              <a:rPr lang="zh-TW" altLang="en-US" sz="4800" dirty="0" smtClean="0">
                <a:effectLst/>
                <a:latin typeface="標楷體" panose="03000509000000000000" pitchFamily="65" charset="-120"/>
                <a:ea typeface="標楷體" panose="03000509000000000000" pitchFamily="65" charset="-120"/>
              </a:rPr>
              <a:t>觀察期間</a:t>
            </a:r>
            <a:endParaRPr lang="zh-TW" altLang="en-US" sz="4800" dirty="0">
              <a:effectLst/>
              <a:latin typeface="標楷體" panose="03000509000000000000" pitchFamily="65" charset="-120"/>
              <a:ea typeface="標楷體" panose="03000509000000000000" pitchFamily="65" charset="-120"/>
            </a:endParaRPr>
          </a:p>
        </p:txBody>
      </p:sp>
      <p:sp>
        <p:nvSpPr>
          <p:cNvPr id="3" name="文字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10</a:t>
            </a:fld>
            <a:endParaRPr lang="en-US" altLang="zh-TW">
              <a:solidFill>
                <a:srgbClr val="DBF5F9">
                  <a:shade val="90000"/>
                </a:srgbClr>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694337809"/>
              </p:ext>
            </p:extLst>
          </p:nvPr>
        </p:nvGraphicFramePr>
        <p:xfrm>
          <a:off x="539553" y="2348880"/>
          <a:ext cx="7704854" cy="3637303"/>
        </p:xfrm>
        <a:graphic>
          <a:graphicData uri="http://schemas.openxmlformats.org/drawingml/2006/table">
            <a:tbl>
              <a:tblPr firstRow="1" firstCol="1" bandRow="1">
                <a:tableStyleId>{5C22544A-7EE6-4342-B048-85BDC9FD1C3A}</a:tableStyleId>
              </a:tblPr>
              <a:tblGrid>
                <a:gridCol w="2033852"/>
                <a:gridCol w="1788852"/>
                <a:gridCol w="1531243"/>
                <a:gridCol w="2350907"/>
              </a:tblGrid>
              <a:tr h="322890">
                <a:tc>
                  <a:txBody>
                    <a:bodyPr/>
                    <a:lstStyle/>
                    <a:p>
                      <a:pPr algn="ctr">
                        <a:lnSpc>
                          <a:spcPts val="1700"/>
                        </a:lnSpc>
                        <a:spcAft>
                          <a:spcPts val="0"/>
                        </a:spcAft>
                      </a:pP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經營權異動</a:t>
                      </a:r>
                      <a:r>
                        <a:rPr 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期間</a:t>
                      </a:r>
                      <a:endParaRPr lang="en-US" alt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700"/>
                        </a:lnSpc>
                        <a:spcAft>
                          <a:spcPts val="0"/>
                        </a:spcAft>
                      </a:pPr>
                      <a:r>
                        <a:rPr 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p>
                  </a:txBody>
                  <a:tcPr marL="68580" marR="68580" marT="0" marB="0"/>
                </a:tc>
                <a:tc>
                  <a:txBody>
                    <a:bodyPr/>
                    <a:lstStyle/>
                    <a:p>
                      <a:pPr algn="ctr">
                        <a:lnSpc>
                          <a:spcPts val="1700"/>
                        </a:lnSpc>
                        <a:spcAft>
                          <a:spcPts val="0"/>
                        </a:spcAft>
                      </a:pPr>
                      <a:r>
                        <a:rPr lang="zh-TW" sz="1600" kern="100">
                          <a:effectLst/>
                          <a:latin typeface="Times New Roman" panose="02020603050405020304" pitchFamily="18" charset="0"/>
                          <a:ea typeface="標楷體" panose="03000509000000000000" pitchFamily="65" charset="-120"/>
                          <a:cs typeface="Times New Roman" panose="02020603050405020304" pitchFamily="18" charset="0"/>
                        </a:rPr>
                        <a:t>最近年度</a:t>
                      </a:r>
                    </a:p>
                  </a:txBody>
                  <a:tcPr marL="68580" marR="68580" marT="0" marB="0"/>
                </a:tc>
                <a:tc>
                  <a:txBody>
                    <a:bodyPr/>
                    <a:lstStyle/>
                    <a:p>
                      <a:pPr algn="ctr">
                        <a:lnSpc>
                          <a:spcPts val="1700"/>
                        </a:lnSpc>
                        <a:spcAft>
                          <a:spcPts val="0"/>
                        </a:spcAft>
                      </a:pPr>
                      <a:r>
                        <a:rPr lang="zh-TW" sz="1600" kern="100">
                          <a:effectLst/>
                          <a:latin typeface="Times New Roman" panose="02020603050405020304" pitchFamily="18" charset="0"/>
                          <a:ea typeface="標楷體" panose="03000509000000000000" pitchFamily="65" charset="-120"/>
                          <a:cs typeface="Times New Roman" panose="02020603050405020304" pitchFamily="18" charset="0"/>
                        </a:rPr>
                        <a:t>最近期</a:t>
                      </a:r>
                    </a:p>
                  </a:txBody>
                  <a:tcPr marL="68580" marR="68580" marT="0" marB="0"/>
                </a:tc>
                <a:tc>
                  <a:txBody>
                    <a:bodyPr/>
                    <a:lstStyle/>
                    <a:p>
                      <a:pPr algn="ctr">
                        <a:lnSpc>
                          <a:spcPts val="1700"/>
                        </a:lnSpc>
                        <a:spcAft>
                          <a:spcPts val="0"/>
                        </a:spcAft>
                      </a:pPr>
                      <a:r>
                        <a:rPr lang="zh-TW" sz="1600" kern="100">
                          <a:effectLst/>
                          <a:latin typeface="Times New Roman" panose="02020603050405020304" pitchFamily="18" charset="0"/>
                          <a:ea typeface="標楷體" panose="03000509000000000000" pitchFamily="65" charset="-120"/>
                          <a:cs typeface="Times New Roman" panose="02020603050405020304" pitchFamily="18" charset="0"/>
                        </a:rPr>
                        <a:t>後四期</a:t>
                      </a:r>
                    </a:p>
                  </a:txBody>
                  <a:tcPr marL="68580" marR="68580" marT="0" marB="0"/>
                </a:tc>
              </a:tr>
              <a:tr h="322890">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1/1-3/31</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年度</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68580" marR="68580" marT="0" marB="0"/>
                </a:tc>
                <a:tc>
                  <a:txBody>
                    <a:bodyPr/>
                    <a:lstStyle/>
                    <a:p>
                      <a:pPr algn="ctr">
                        <a:lnSpc>
                          <a:spcPts val="1700"/>
                        </a:lnSpc>
                        <a:spcAft>
                          <a:spcPts val="0"/>
                        </a:spcAft>
                      </a:pPr>
                      <a:r>
                        <a:rPr lang="en-US" sz="1600" kern="10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a:effectLst/>
                          <a:latin typeface="Times New Roman" panose="02020603050405020304" pitchFamily="18" charset="0"/>
                          <a:ea typeface="標楷體" panose="03000509000000000000" pitchFamily="65" charset="-120"/>
                          <a:cs typeface="Times New Roman" panose="02020603050405020304" pitchFamily="18" charset="0"/>
                        </a:rPr>
                        <a:t>Q1,Q2,Q3,Q4</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r h="945276">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4/1-5/15</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Q1,Q2,Q3,Q4</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r h="645779">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5/16-8/14</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Q1</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Q2,Q3,Q4,</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Q1</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r h="645779">
                <a:tc>
                  <a:txBody>
                    <a:bodyPr/>
                    <a:lstStyle/>
                    <a:p>
                      <a:pPr algn="ctr">
                        <a:lnSpc>
                          <a:spcPts val="1700"/>
                        </a:lnSpc>
                        <a:spcAft>
                          <a:spcPts val="0"/>
                        </a:spcAft>
                      </a:pPr>
                      <a:r>
                        <a:rPr lang="en-US" sz="1600" kern="100">
                          <a:effectLst/>
                          <a:latin typeface="Times New Roman" panose="02020603050405020304" pitchFamily="18" charset="0"/>
                          <a:ea typeface="標楷體" panose="03000509000000000000" pitchFamily="65" charset="-120"/>
                          <a:cs typeface="Times New Roman" panose="02020603050405020304" pitchFamily="18" charset="0"/>
                        </a:rPr>
                        <a:t>8/15-11/14</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Q2</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Q3,Q4,</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Q1,Q2</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r h="645779">
                <a:tc>
                  <a:txBody>
                    <a:bodyPr/>
                    <a:lstStyle/>
                    <a:p>
                      <a:pPr algn="ctr">
                        <a:lnSpc>
                          <a:spcPts val="1700"/>
                        </a:lnSpc>
                        <a:spcAft>
                          <a:spcPts val="0"/>
                        </a:spcAft>
                      </a:pPr>
                      <a:r>
                        <a:rPr lang="en-US" sz="1600" kern="100">
                          <a:effectLst/>
                          <a:latin typeface="Times New Roman" panose="02020603050405020304" pitchFamily="18" charset="0"/>
                          <a:ea typeface="標楷體" panose="03000509000000000000" pitchFamily="65" charset="-120"/>
                          <a:cs typeface="Times New Roman" panose="02020603050405020304" pitchFamily="18" charset="0"/>
                        </a:rPr>
                        <a:t>11/15-12/31</a:t>
                      </a:r>
                      <a:endParaRPr lang="zh-TW" sz="16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年度</a:t>
                      </a: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Q3</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Q4</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gn="ctr">
                        <a:lnSpc>
                          <a:spcPts val="1700"/>
                        </a:lnSpc>
                        <a:spcAft>
                          <a:spcPts val="0"/>
                        </a:spcAft>
                      </a:pP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(N+1)</a:t>
                      </a:r>
                      <a:r>
                        <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rPr>
                        <a:t>年</a:t>
                      </a:r>
                      <a:r>
                        <a:rPr lang="en-US" sz="1600" kern="100" dirty="0">
                          <a:effectLst/>
                          <a:latin typeface="Times New Roman" panose="02020603050405020304" pitchFamily="18" charset="0"/>
                          <a:ea typeface="標楷體" panose="03000509000000000000" pitchFamily="65" charset="-120"/>
                          <a:cs typeface="Times New Roman" panose="02020603050405020304" pitchFamily="18" charset="0"/>
                        </a:rPr>
                        <a:t>Q1,Q2,Q3</a:t>
                      </a: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71665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76672"/>
            <a:ext cx="7772400" cy="1362456"/>
          </a:xfrm>
        </p:spPr>
        <p:txBody>
          <a:bodyPr/>
          <a:lstStyle/>
          <a:p>
            <a:r>
              <a:rPr lang="zh-TW" altLang="en-US" sz="4800" dirty="0" smtClean="0">
                <a:effectLst/>
                <a:latin typeface="標楷體" panose="03000509000000000000" pitchFamily="65" charset="-120"/>
                <a:ea typeface="標楷體" panose="03000509000000000000" pitchFamily="65" charset="-120"/>
              </a:rPr>
              <a:t>公開資訊觀測站</a:t>
            </a:r>
            <a:r>
              <a:rPr lang="en-US" altLang="zh-TW" sz="4800" dirty="0" smtClean="0">
                <a:effectLst/>
                <a:latin typeface="標楷體" panose="03000509000000000000" pitchFamily="65" charset="-120"/>
                <a:ea typeface="標楷體" panose="03000509000000000000" pitchFamily="65" charset="-120"/>
              </a:rPr>
              <a:t>-</a:t>
            </a:r>
            <a:r>
              <a:rPr lang="zh-TW" altLang="en-US" sz="4800" dirty="0" smtClean="0">
                <a:effectLst/>
                <a:latin typeface="標楷體" panose="03000509000000000000" pitchFamily="65" charset="-120"/>
                <a:ea typeface="標楷體" panose="03000509000000000000" pitchFamily="65" charset="-120"/>
              </a:rPr>
              <a:t>資訊揭露</a:t>
            </a:r>
            <a:endParaRPr lang="zh-TW" altLang="en-US" sz="4800" dirty="0">
              <a:effectLst/>
              <a:latin typeface="標楷體" panose="03000509000000000000" pitchFamily="65" charset="-120"/>
              <a:ea typeface="標楷體" panose="03000509000000000000" pitchFamily="65" charset="-120"/>
            </a:endParaRPr>
          </a:p>
        </p:txBody>
      </p:sp>
      <p:sp>
        <p:nvSpPr>
          <p:cNvPr id="3" name="文字版面配置區 2"/>
          <p:cNvSpPr>
            <a:spLocks noGrp="1"/>
          </p:cNvSpPr>
          <p:nvPr>
            <p:ph type="body" idx="1"/>
          </p:nvPr>
        </p:nvSpPr>
        <p:spPr>
          <a:xfrm>
            <a:off x="539552" y="1988840"/>
            <a:ext cx="7772400" cy="1509712"/>
          </a:xfrm>
        </p:spPr>
        <p:txBody>
          <a:bodyPr/>
          <a:lstStyle/>
          <a:p>
            <a:r>
              <a:rPr lang="zh-TW" altLang="zh-TW" sz="2000" dirty="0" smtClean="0">
                <a:solidFill>
                  <a:schemeClr val="bg1"/>
                </a:solidFill>
                <a:latin typeface="標楷體" panose="03000509000000000000" pitchFamily="65" charset="-120"/>
                <a:ea typeface="標楷體" panose="03000509000000000000" pitchFamily="65" charset="-120"/>
              </a:rPr>
              <a:t>有經營</a:t>
            </a:r>
            <a:r>
              <a:rPr lang="zh-TW" altLang="zh-TW" sz="2000" dirty="0">
                <a:solidFill>
                  <a:schemeClr val="bg1"/>
                </a:solidFill>
                <a:latin typeface="標楷體" panose="03000509000000000000" pitchFamily="65" charset="-120"/>
                <a:ea typeface="標楷體" panose="03000509000000000000" pitchFamily="65" charset="-120"/>
              </a:rPr>
              <a:t>權異動</a:t>
            </a:r>
            <a:r>
              <a:rPr lang="zh-TW" altLang="zh-TW" sz="2000" dirty="0" smtClean="0">
                <a:solidFill>
                  <a:schemeClr val="bg1"/>
                </a:solidFill>
                <a:latin typeface="標楷體" panose="03000509000000000000" pitchFamily="65" charset="-120"/>
                <a:ea typeface="標楷體" panose="03000509000000000000" pitchFamily="65" charset="-120"/>
              </a:rPr>
              <a:t>或有</a:t>
            </a:r>
            <a:r>
              <a:rPr lang="zh-TW" altLang="zh-TW" sz="2000" dirty="0">
                <a:solidFill>
                  <a:schemeClr val="bg1"/>
                </a:solidFill>
                <a:latin typeface="標楷體" panose="03000509000000000000" pitchFamily="65" charset="-120"/>
                <a:ea typeface="標楷體" panose="03000509000000000000" pitchFamily="65" charset="-120"/>
              </a:rPr>
              <a:t>營業範圍重大變更者</a:t>
            </a:r>
            <a:r>
              <a:rPr lang="zh-TW" altLang="zh-TW" sz="2000" dirty="0" smtClean="0">
                <a:solidFill>
                  <a:schemeClr val="bg1"/>
                </a:solidFill>
                <a:latin typeface="標楷體" panose="03000509000000000000" pitchFamily="65" charset="-120"/>
                <a:ea typeface="標楷體" panose="03000509000000000000" pitchFamily="65" charset="-120"/>
              </a:rPr>
              <a:t>，將</a:t>
            </a:r>
            <a:r>
              <a:rPr lang="zh-TW" altLang="zh-TW" sz="2000" dirty="0">
                <a:solidFill>
                  <a:schemeClr val="bg1"/>
                </a:solidFill>
                <a:latin typeface="標楷體" panose="03000509000000000000" pitchFamily="65" charset="-120"/>
                <a:ea typeface="標楷體" panose="03000509000000000000" pitchFamily="65" charset="-120"/>
              </a:rPr>
              <a:t>揭示於公開資訊</a:t>
            </a:r>
            <a:r>
              <a:rPr lang="zh-TW" altLang="zh-TW" sz="2000" dirty="0" smtClean="0">
                <a:solidFill>
                  <a:schemeClr val="bg1"/>
                </a:solidFill>
                <a:latin typeface="標楷體" panose="03000509000000000000" pitchFamily="65" charset="-120"/>
                <a:ea typeface="標楷體" panose="03000509000000000000" pitchFamily="65" charset="-120"/>
              </a:rPr>
              <a:t>觀測站</a:t>
            </a:r>
            <a:endParaRPr lang="en-US" altLang="zh-TW" sz="2000" dirty="0">
              <a:solidFill>
                <a:schemeClr val="bg1"/>
              </a:solidFill>
              <a:latin typeface="標楷體" panose="03000509000000000000" pitchFamily="65" charset="-120"/>
              <a:ea typeface="標楷體" panose="03000509000000000000" pitchFamily="65" charset="-120"/>
            </a:endParaRPr>
          </a:p>
          <a:p>
            <a:r>
              <a:rPr lang="zh-TW" altLang="en-US" sz="2400" b="1" dirty="0" smtClean="0">
                <a:solidFill>
                  <a:srgbClr val="FF0000"/>
                </a:solidFill>
                <a:latin typeface="標楷體" panose="03000509000000000000" pitchFamily="65" charset="-120"/>
                <a:ea typeface="標楷體" panose="03000509000000000000" pitchFamily="65" charset="-120"/>
              </a:rPr>
              <a:t>投資專區</a:t>
            </a:r>
            <a:r>
              <a:rPr lang="en-US" altLang="zh-TW" sz="2400" b="1" dirty="0" smtClean="0">
                <a:solidFill>
                  <a:srgbClr val="FF0000"/>
                </a:solidFill>
                <a:latin typeface="標楷體" panose="03000509000000000000" pitchFamily="65" charset="-120"/>
                <a:ea typeface="標楷體" panose="03000509000000000000" pitchFamily="65" charset="-120"/>
              </a:rPr>
              <a:t>-&gt;</a:t>
            </a:r>
            <a:r>
              <a:rPr lang="zh-TW" altLang="zh-TW" sz="2400" b="1" dirty="0" smtClean="0">
                <a:solidFill>
                  <a:srgbClr val="FF0000"/>
                </a:solidFill>
                <a:latin typeface="標楷體" panose="03000509000000000000" pitchFamily="65" charset="-120"/>
                <a:ea typeface="標楷體" panose="03000509000000000000" pitchFamily="65" charset="-120"/>
              </a:rPr>
              <a:t>經營</a:t>
            </a:r>
            <a:r>
              <a:rPr lang="zh-TW" altLang="zh-TW" sz="2400" b="1" dirty="0">
                <a:solidFill>
                  <a:srgbClr val="FF0000"/>
                </a:solidFill>
                <a:latin typeface="標楷體" panose="03000509000000000000" pitchFamily="65" charset="-120"/>
                <a:ea typeface="標楷體" panose="03000509000000000000" pitchFamily="65" charset="-120"/>
              </a:rPr>
              <a:t>權及營業範圍異</a:t>
            </a:r>
            <a:r>
              <a:rPr lang="en-US" altLang="zh-TW" sz="2400" b="1" dirty="0">
                <a:solidFill>
                  <a:srgbClr val="FF0000"/>
                </a:solidFill>
                <a:latin typeface="標楷體" panose="03000509000000000000" pitchFamily="65" charset="-120"/>
                <a:ea typeface="標楷體" panose="03000509000000000000" pitchFamily="65" charset="-120"/>
              </a:rPr>
              <a:t>(</a:t>
            </a:r>
            <a:r>
              <a:rPr lang="zh-TW" altLang="zh-TW" sz="2400" b="1" dirty="0">
                <a:solidFill>
                  <a:srgbClr val="FF0000"/>
                </a:solidFill>
                <a:latin typeface="標楷體" panose="03000509000000000000" pitchFamily="65" charset="-120"/>
                <a:ea typeface="標楷體" panose="03000509000000000000" pitchFamily="65" charset="-120"/>
              </a:rPr>
              <a:t>變</a:t>
            </a:r>
            <a:r>
              <a:rPr lang="en-US" altLang="zh-TW" sz="2400" b="1" dirty="0">
                <a:solidFill>
                  <a:srgbClr val="FF0000"/>
                </a:solidFill>
                <a:latin typeface="標楷體" panose="03000509000000000000" pitchFamily="65" charset="-120"/>
                <a:ea typeface="標楷體" panose="03000509000000000000" pitchFamily="65" charset="-120"/>
              </a:rPr>
              <a:t>)</a:t>
            </a:r>
            <a:r>
              <a:rPr lang="zh-TW" altLang="zh-TW" sz="2400" b="1" dirty="0">
                <a:solidFill>
                  <a:srgbClr val="FF0000"/>
                </a:solidFill>
                <a:latin typeface="標楷體" panose="03000509000000000000" pitchFamily="65" charset="-120"/>
                <a:ea typeface="標楷體" panose="03000509000000000000" pitchFamily="65" charset="-120"/>
              </a:rPr>
              <a:t>動</a:t>
            </a:r>
            <a:r>
              <a:rPr lang="zh-TW" altLang="zh-TW" sz="2400" b="1" dirty="0" smtClean="0">
                <a:solidFill>
                  <a:srgbClr val="FF0000"/>
                </a:solidFill>
                <a:latin typeface="標楷體" panose="03000509000000000000" pitchFamily="65" charset="-120"/>
                <a:ea typeface="標楷體" panose="03000509000000000000" pitchFamily="65" charset="-120"/>
              </a:rPr>
              <a:t>專區</a:t>
            </a:r>
            <a:endParaRPr lang="en-US" altLang="zh-TW" sz="2400" b="1" dirty="0" smtClean="0">
              <a:solidFill>
                <a:schemeClr val="bg1"/>
              </a:solidFill>
              <a:latin typeface="標楷體" panose="03000509000000000000" pitchFamily="65" charset="-120"/>
              <a:ea typeface="標楷體" panose="03000509000000000000" pitchFamily="65" charset="-120"/>
            </a:endParaRPr>
          </a:p>
          <a:p>
            <a:endParaRPr lang="zh-TW" altLang="zh-TW" sz="2000" dirty="0">
              <a:solidFill>
                <a:srgbClr val="0000FF"/>
              </a:solidFill>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11</a:t>
            </a:fld>
            <a:endParaRPr lang="en-US" altLang="zh-TW">
              <a:solidFill>
                <a:srgbClr val="DBF5F9">
                  <a:shade val="90000"/>
                </a:srgbClr>
              </a:solidFill>
            </a:endParaRPr>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2780927"/>
            <a:ext cx="6912768" cy="3447383"/>
          </a:xfrm>
          <a:prstGeom prst="rect">
            <a:avLst/>
          </a:prstGeom>
        </p:spPr>
      </p:pic>
    </p:spTree>
    <p:extLst>
      <p:ext uri="{BB962C8B-B14F-4D97-AF65-F5344CB8AC3E}">
        <p14:creationId xmlns:p14="http://schemas.microsoft.com/office/powerpoint/2010/main" val="310334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文字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12</a:t>
            </a:fld>
            <a:endParaRPr lang="en-US" altLang="zh-TW">
              <a:solidFill>
                <a:srgbClr val="DBF5F9">
                  <a:shade val="90000"/>
                </a:srgbClr>
              </a:solidFill>
            </a:endParaRPr>
          </a:p>
        </p:txBody>
      </p:sp>
      <p:sp>
        <p:nvSpPr>
          <p:cNvPr id="5" name="矩形 4"/>
          <p:cNvSpPr/>
          <p:nvPr/>
        </p:nvSpPr>
        <p:spPr>
          <a:xfrm>
            <a:off x="1691680" y="2967335"/>
            <a:ext cx="5400600" cy="830997"/>
          </a:xfrm>
          <a:prstGeom prst="rect">
            <a:avLst/>
          </a:prstGeom>
          <a:noFill/>
        </p:spPr>
        <p:txBody>
          <a:bodyPr wrap="square" lIns="91440" tIns="45720" rIns="91440" bIns="45720">
            <a:spAutoFit/>
          </a:bodyPr>
          <a:lstStyle/>
          <a:p>
            <a:pPr algn="ctr"/>
            <a:r>
              <a:rPr lang="zh-TW" altLang="en-US" sz="4800" dirty="0">
                <a:ln w="635">
                  <a:noFill/>
                </a:ln>
                <a:solidFill>
                  <a:schemeClr val="accent1">
                    <a:lumMod val="75000"/>
                  </a:schemeClr>
                </a:solidFill>
                <a:latin typeface="標楷體" panose="03000509000000000000" pitchFamily="65" charset="-120"/>
                <a:ea typeface="標楷體" panose="03000509000000000000" pitchFamily="65" charset="-120"/>
                <a:cs typeface="+mj-cs"/>
              </a:rPr>
              <a:t>簡報完畢</a:t>
            </a:r>
          </a:p>
        </p:txBody>
      </p:sp>
    </p:spTree>
    <p:extLst>
      <p:ext uri="{BB962C8B-B14F-4D97-AF65-F5344CB8AC3E}">
        <p14:creationId xmlns:p14="http://schemas.microsoft.com/office/powerpoint/2010/main" val="640551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124744"/>
            <a:ext cx="7772400" cy="1362456"/>
          </a:xfrm>
        </p:spPr>
        <p:txBody>
          <a:bodyPr/>
          <a:lstStyle/>
          <a:p>
            <a:pPr algn="ctr"/>
            <a:r>
              <a:rPr lang="zh-TW" altLang="zh-TW" sz="4800" dirty="0">
                <a:effectLst/>
                <a:latin typeface="標楷體" panose="03000509000000000000" pitchFamily="65" charset="-120"/>
                <a:ea typeface="標楷體" panose="03000509000000000000" pitchFamily="65" charset="-120"/>
              </a:rPr>
              <a:t>訂定經營權異動與營業範圍重大變更規範之目的</a:t>
            </a:r>
            <a:endParaRPr lang="zh-TW" altLang="en-US" sz="4800" dirty="0">
              <a:effectLst/>
            </a:endParaRPr>
          </a:p>
        </p:txBody>
      </p:sp>
      <p:sp>
        <p:nvSpPr>
          <p:cNvPr id="3" name="文字版面配置區 2"/>
          <p:cNvSpPr>
            <a:spLocks noGrp="1"/>
          </p:cNvSpPr>
          <p:nvPr>
            <p:ph type="body" idx="1"/>
          </p:nvPr>
        </p:nvSpPr>
        <p:spPr/>
        <p:txBody>
          <a:bodyPr/>
          <a:lstStyle/>
          <a:p>
            <a:r>
              <a:rPr lang="zh-TW" altLang="zh-TW" sz="2600" dirty="0" smtClean="0">
                <a:solidFill>
                  <a:schemeClr val="bg1"/>
                </a:solidFill>
                <a:latin typeface="標楷體" panose="03000509000000000000" pitchFamily="65" charset="-120"/>
                <a:ea typeface="標楷體" panose="03000509000000000000" pitchFamily="65" charset="-120"/>
              </a:rPr>
              <a:t>經營</a:t>
            </a:r>
            <a:r>
              <a:rPr lang="zh-TW" altLang="zh-TW" sz="2600" dirty="0">
                <a:solidFill>
                  <a:schemeClr val="bg1"/>
                </a:solidFill>
                <a:latin typeface="標楷體" panose="03000509000000000000" pitchFamily="65" charset="-120"/>
                <a:ea typeface="標楷體" panose="03000509000000000000" pitchFamily="65" charset="-120"/>
              </a:rPr>
              <a:t>權移轉對經營困難公司之轉型存在一定助益，惟考量該等公司因組織重整及營業範圍變動，尚需建置完善之公司治理、會計及內部控制制度以符相關法令規章要求。經參酌各國對借殼上櫃之監理規範，於保障股東權益之前提下，訂定經營權異動與營業範圍重大變更之相關規範，期使證券市場制度更完善。</a:t>
            </a:r>
          </a:p>
          <a:p>
            <a:endParaRPr lang="zh-TW" altLang="en-US"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2</a:t>
            </a:fld>
            <a:endParaRPr lang="en-US" altLang="zh-TW">
              <a:solidFill>
                <a:srgbClr val="DBF5F9">
                  <a:shade val="90000"/>
                </a:srgbClr>
              </a:solidFill>
            </a:endParaRPr>
          </a:p>
        </p:txBody>
      </p:sp>
    </p:spTree>
    <p:extLst>
      <p:ext uri="{BB962C8B-B14F-4D97-AF65-F5344CB8AC3E}">
        <p14:creationId xmlns:p14="http://schemas.microsoft.com/office/powerpoint/2010/main" val="4090449938"/>
      </p:ext>
    </p:extLst>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764704"/>
            <a:ext cx="7772400" cy="1362456"/>
          </a:xfrm>
        </p:spPr>
        <p:txBody>
          <a:bodyPr/>
          <a:lstStyle/>
          <a:p>
            <a:pPr algn="ctr"/>
            <a:r>
              <a:rPr lang="zh-TW" altLang="en-US" sz="4800" dirty="0">
                <a:effectLst/>
                <a:latin typeface="標楷體" panose="03000509000000000000" pitchFamily="65" charset="-120"/>
                <a:ea typeface="標楷體" panose="03000509000000000000" pitchFamily="65" charset="-120"/>
              </a:rPr>
              <a:t>經營權異動認定標準</a:t>
            </a:r>
          </a:p>
        </p:txBody>
      </p:sp>
      <p:sp>
        <p:nvSpPr>
          <p:cNvPr id="3" name="副標題 2"/>
          <p:cNvSpPr>
            <a:spLocks noGrp="1"/>
          </p:cNvSpPr>
          <p:nvPr>
            <p:ph type="body" idx="1"/>
          </p:nvPr>
        </p:nvSpPr>
        <p:spPr>
          <a:xfrm>
            <a:off x="539552" y="2564904"/>
            <a:ext cx="7772400" cy="2740560"/>
          </a:xfrm>
          <a:noFill/>
        </p:spPr>
        <p:txBody>
          <a:bodyPr/>
          <a:lstStyle/>
          <a:p>
            <a:pPr marL="342900" indent="-342900">
              <a:buFont typeface="Wingdings" panose="05000000000000000000" pitchFamily="2" charset="2"/>
              <a:buChar char="l"/>
            </a:pPr>
            <a:r>
              <a:rPr lang="en-US" altLang="zh-TW" sz="2800" b="1" dirty="0">
                <a:solidFill>
                  <a:schemeClr val="bg1"/>
                </a:solidFill>
                <a:latin typeface="標楷體" panose="03000509000000000000" pitchFamily="65" charset="-120"/>
                <a:ea typeface="標楷體" panose="03000509000000000000" pitchFamily="65" charset="-120"/>
              </a:rPr>
              <a:t>(</a:t>
            </a:r>
            <a:r>
              <a:rPr lang="zh-TW" altLang="zh-TW" sz="2800" b="1" dirty="0">
                <a:solidFill>
                  <a:schemeClr val="bg1"/>
                </a:solidFill>
                <a:latin typeface="標楷體" panose="03000509000000000000" pitchFamily="65" charset="-120"/>
                <a:ea typeface="標楷體" panose="03000509000000000000" pitchFamily="65" charset="-120"/>
              </a:rPr>
              <a:t>一</a:t>
            </a:r>
            <a:r>
              <a:rPr lang="en-US" altLang="zh-TW" sz="2800" b="1" dirty="0">
                <a:solidFill>
                  <a:schemeClr val="bg1"/>
                </a:solidFill>
                <a:latin typeface="標楷體" panose="03000509000000000000" pitchFamily="65" charset="-120"/>
                <a:ea typeface="標楷體" panose="03000509000000000000" pitchFamily="65" charset="-120"/>
              </a:rPr>
              <a:t>)</a:t>
            </a:r>
            <a:r>
              <a:rPr lang="zh-TW" altLang="zh-TW" sz="2800" b="1" dirty="0">
                <a:solidFill>
                  <a:schemeClr val="bg1"/>
                </a:solidFill>
                <a:latin typeface="標楷體" panose="03000509000000000000" pitchFamily="65" charset="-120"/>
                <a:ea typeface="標楷體" panose="03000509000000000000" pitchFamily="65" charset="-120"/>
              </a:rPr>
              <a:t>任何人單獨或與他人共同取得上櫃公司已發行有表決權股份總數超過百分之五十致有控制權移轉</a:t>
            </a:r>
            <a:r>
              <a:rPr lang="zh-TW" altLang="zh-TW" sz="2800" b="1" dirty="0" smtClean="0">
                <a:solidFill>
                  <a:schemeClr val="bg1"/>
                </a:solidFill>
                <a:latin typeface="標楷體" panose="03000509000000000000" pitchFamily="65" charset="-120"/>
                <a:ea typeface="標楷體" panose="03000509000000000000" pitchFamily="65" charset="-120"/>
              </a:rPr>
              <a:t>情</a:t>
            </a:r>
            <a:r>
              <a:rPr lang="zh-TW" altLang="en-US" sz="2800" b="1" dirty="0" smtClean="0">
                <a:solidFill>
                  <a:schemeClr val="bg1"/>
                </a:solidFill>
                <a:latin typeface="標楷體" panose="03000509000000000000" pitchFamily="65" charset="-120"/>
                <a:ea typeface="標楷體" panose="03000509000000000000" pitchFamily="65" charset="-120"/>
              </a:rPr>
              <a:t>事</a:t>
            </a:r>
            <a:r>
              <a:rPr lang="zh-TW" altLang="zh-TW" sz="2800" b="1" dirty="0" smtClean="0">
                <a:solidFill>
                  <a:schemeClr val="bg1"/>
                </a:solidFill>
                <a:latin typeface="標楷體" panose="03000509000000000000" pitchFamily="65" charset="-120"/>
                <a:ea typeface="標楷體" panose="03000509000000000000" pitchFamily="65" charset="-120"/>
              </a:rPr>
              <a:t>者。</a:t>
            </a:r>
            <a:endParaRPr lang="en-US" altLang="zh-TW" sz="2800" b="1" dirty="0" smtClean="0">
              <a:solidFill>
                <a:schemeClr val="bg1"/>
              </a:solidFill>
              <a:latin typeface="標楷體" panose="03000509000000000000" pitchFamily="65" charset="-120"/>
              <a:ea typeface="標楷體" panose="03000509000000000000" pitchFamily="65" charset="-120"/>
            </a:endParaRPr>
          </a:p>
          <a:p>
            <a:pPr marL="342900" lvl="0" indent="-342900">
              <a:buFont typeface="Wingdings" panose="05000000000000000000" pitchFamily="2" charset="2"/>
              <a:buChar char="l"/>
            </a:pPr>
            <a:r>
              <a:rPr lang="en-US" altLang="zh-TW" dirty="0">
                <a:solidFill>
                  <a:schemeClr val="bg1"/>
                </a:solidFill>
                <a:latin typeface="標楷體" panose="03000509000000000000" pitchFamily="65" charset="-120"/>
                <a:ea typeface="標楷體" panose="03000509000000000000" pitchFamily="65" charset="-120"/>
              </a:rPr>
              <a:t>A</a:t>
            </a:r>
            <a:r>
              <a:rPr lang="zh-TW" altLang="zh-TW" dirty="0">
                <a:solidFill>
                  <a:schemeClr val="bg1"/>
                </a:solidFill>
                <a:latin typeface="標楷體" panose="03000509000000000000" pitchFamily="65" charset="-120"/>
                <a:ea typeface="標楷體" panose="03000509000000000000" pitchFamily="65" charset="-120"/>
              </a:rPr>
              <a:t>單獨（或與</a:t>
            </a:r>
            <a:r>
              <a:rPr lang="en-US" altLang="zh-TW" dirty="0">
                <a:solidFill>
                  <a:schemeClr val="bg1"/>
                </a:solidFill>
                <a:latin typeface="標楷體" panose="03000509000000000000" pitchFamily="65" charset="-120"/>
                <a:ea typeface="標楷體" panose="03000509000000000000" pitchFamily="65" charset="-120"/>
              </a:rPr>
              <a:t>B</a:t>
            </a:r>
            <a:r>
              <a:rPr lang="zh-TW" altLang="zh-TW" dirty="0">
                <a:solidFill>
                  <a:schemeClr val="bg1"/>
                </a:solidFill>
                <a:latin typeface="標楷體" panose="03000509000000000000" pitchFamily="65" charset="-120"/>
                <a:ea typeface="標楷體" panose="03000509000000000000" pitchFamily="65" charset="-120"/>
              </a:rPr>
              <a:t>共同）經由應募或收購或其他方式取得甲上櫃公司已發行有表決權股份總數超過百分之五十之股份致有控制權移轉情事者，則不論甲公司董事有無改選或改選後</a:t>
            </a:r>
            <a:r>
              <a:rPr lang="en-US" altLang="zh-TW" dirty="0">
                <a:solidFill>
                  <a:schemeClr val="bg1"/>
                </a:solidFill>
                <a:latin typeface="標楷體" panose="03000509000000000000" pitchFamily="65" charset="-120"/>
                <a:ea typeface="標楷體" panose="03000509000000000000" pitchFamily="65" charset="-120"/>
              </a:rPr>
              <a:t>A</a:t>
            </a:r>
            <a:r>
              <a:rPr lang="zh-TW" altLang="zh-TW" dirty="0">
                <a:solidFill>
                  <a:schemeClr val="bg1"/>
                </a:solidFill>
                <a:latin typeface="標楷體" panose="03000509000000000000" pitchFamily="65" charset="-120"/>
                <a:ea typeface="標楷體" panose="03000509000000000000" pitchFamily="65" charset="-120"/>
              </a:rPr>
              <a:t>（或與</a:t>
            </a:r>
            <a:r>
              <a:rPr lang="en-US" altLang="zh-TW" dirty="0">
                <a:solidFill>
                  <a:schemeClr val="bg1"/>
                </a:solidFill>
                <a:latin typeface="標楷體" panose="03000509000000000000" pitchFamily="65" charset="-120"/>
                <a:ea typeface="標楷體" panose="03000509000000000000" pitchFamily="65" charset="-120"/>
              </a:rPr>
              <a:t>B</a:t>
            </a:r>
            <a:r>
              <a:rPr lang="zh-TW" altLang="zh-TW" dirty="0">
                <a:solidFill>
                  <a:schemeClr val="bg1"/>
                </a:solidFill>
                <a:latin typeface="標楷體" panose="03000509000000000000" pitchFamily="65" charset="-120"/>
                <a:ea typeface="標楷體" panose="03000509000000000000" pitchFamily="65" charset="-120"/>
              </a:rPr>
              <a:t>）指派或擔任甲公司董事之席次數為何，甲公司之經營權即被認有異動之情事。</a:t>
            </a:r>
          </a:p>
          <a:p>
            <a:pPr marL="342900" indent="-342900">
              <a:buFont typeface="Wingdings" panose="05000000000000000000" pitchFamily="2" charset="2"/>
              <a:buChar char="l"/>
            </a:pPr>
            <a:endParaRPr lang="en-US" altLang="zh-TW" dirty="0">
              <a:solidFill>
                <a:schemeClr val="bg1"/>
              </a:solidFill>
              <a:latin typeface="標楷體" panose="03000509000000000000" pitchFamily="65" charset="-120"/>
              <a:ea typeface="標楷體" panose="03000509000000000000"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3</a:t>
            </a:fld>
            <a:endParaRPr lang="en-US" altLang="zh-TW">
              <a:solidFill>
                <a:srgbClr val="DBF5F9">
                  <a:shade val="90000"/>
                </a:srgbClr>
              </a:solidFill>
            </a:endParaRPr>
          </a:p>
        </p:txBody>
      </p:sp>
    </p:spTree>
    <p:extLst>
      <p:ext uri="{BB962C8B-B14F-4D97-AF65-F5344CB8AC3E}">
        <p14:creationId xmlns:p14="http://schemas.microsoft.com/office/powerpoint/2010/main" val="248458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764704"/>
            <a:ext cx="7772400" cy="1362456"/>
          </a:xfrm>
        </p:spPr>
        <p:txBody>
          <a:bodyPr/>
          <a:lstStyle/>
          <a:p>
            <a:pPr algn="ctr"/>
            <a:r>
              <a:rPr lang="zh-TW" altLang="en-US" sz="4800" dirty="0">
                <a:effectLst/>
                <a:latin typeface="標楷體" panose="03000509000000000000" pitchFamily="65" charset="-120"/>
                <a:ea typeface="標楷體" panose="03000509000000000000" pitchFamily="65" charset="-120"/>
              </a:rPr>
              <a:t>經營權異動認定標準</a:t>
            </a:r>
          </a:p>
        </p:txBody>
      </p:sp>
      <p:sp>
        <p:nvSpPr>
          <p:cNvPr id="3" name="副標題 2"/>
          <p:cNvSpPr>
            <a:spLocks noGrp="1"/>
          </p:cNvSpPr>
          <p:nvPr>
            <p:ph type="body" idx="1"/>
          </p:nvPr>
        </p:nvSpPr>
        <p:spPr>
          <a:xfrm>
            <a:off x="539552" y="2564904"/>
            <a:ext cx="7920880" cy="2736304"/>
          </a:xfrm>
          <a:noFill/>
        </p:spPr>
        <p:txBody>
          <a:bodyPr/>
          <a:lstStyle/>
          <a:p>
            <a:pPr marL="342900" indent="-342900">
              <a:buFont typeface="Wingdings" panose="05000000000000000000" pitchFamily="2" charset="2"/>
              <a:buChar char="l"/>
            </a:pPr>
            <a:r>
              <a:rPr lang="en-US" altLang="zh-TW" sz="2800" b="1" dirty="0">
                <a:solidFill>
                  <a:schemeClr val="bg1"/>
                </a:solidFill>
                <a:latin typeface="標楷體" panose="03000509000000000000" pitchFamily="65" charset="-120"/>
                <a:ea typeface="標楷體" panose="03000509000000000000" pitchFamily="65" charset="-120"/>
              </a:rPr>
              <a:t>(</a:t>
            </a:r>
            <a:r>
              <a:rPr lang="zh-TW" altLang="zh-TW" sz="2800" b="1" dirty="0">
                <a:solidFill>
                  <a:schemeClr val="bg1"/>
                </a:solidFill>
                <a:latin typeface="標楷體" panose="03000509000000000000" pitchFamily="65" charset="-120"/>
                <a:ea typeface="標楷體" panose="03000509000000000000" pitchFamily="65" charset="-120"/>
              </a:rPr>
              <a:t>二</a:t>
            </a:r>
            <a:r>
              <a:rPr lang="en-US" altLang="zh-TW" sz="2800" b="1" dirty="0">
                <a:solidFill>
                  <a:schemeClr val="bg1"/>
                </a:solidFill>
                <a:latin typeface="標楷體" panose="03000509000000000000" pitchFamily="65" charset="-120"/>
                <a:ea typeface="標楷體" panose="03000509000000000000" pitchFamily="65" charset="-120"/>
              </a:rPr>
              <a:t>)</a:t>
            </a:r>
            <a:r>
              <a:rPr lang="zh-TW" altLang="zh-TW" sz="2800" b="1" dirty="0">
                <a:solidFill>
                  <a:schemeClr val="bg1"/>
                </a:solidFill>
                <a:latin typeface="標楷體" panose="03000509000000000000" pitchFamily="65" charset="-120"/>
                <a:ea typeface="標楷體" panose="03000509000000000000" pitchFamily="65" charset="-120"/>
              </a:rPr>
              <a:t>任何人單獨或與他人掌握董事會過半表決權致有上櫃公司原經營階層喪失控制權者</a:t>
            </a:r>
            <a:r>
              <a:rPr lang="zh-TW" altLang="zh-TW" sz="2800" b="1" dirty="0" smtClean="0">
                <a:solidFill>
                  <a:schemeClr val="bg1"/>
                </a:solidFill>
                <a:latin typeface="標楷體" panose="03000509000000000000" pitchFamily="65" charset="-120"/>
                <a:ea typeface="標楷體" panose="03000509000000000000" pitchFamily="65" charset="-120"/>
              </a:rPr>
              <a:t>。</a:t>
            </a:r>
            <a:endParaRPr lang="en-US" altLang="zh-TW" sz="2800" b="1" dirty="0" smtClean="0">
              <a:solidFill>
                <a:schemeClr val="bg1"/>
              </a:solidFill>
              <a:latin typeface="標楷體" panose="03000509000000000000" pitchFamily="65" charset="-120"/>
              <a:ea typeface="標楷體" panose="03000509000000000000" pitchFamily="65" charset="-120"/>
            </a:endParaRPr>
          </a:p>
          <a:p>
            <a:pPr marL="342900" indent="-342900">
              <a:buFont typeface="Wingdings" panose="05000000000000000000" pitchFamily="2" charset="2"/>
              <a:buChar char="l"/>
            </a:pPr>
            <a:r>
              <a:rPr lang="en-US" altLang="zh-TW" dirty="0" smtClean="0">
                <a:solidFill>
                  <a:schemeClr val="bg1"/>
                </a:solidFill>
                <a:latin typeface="標楷體" panose="03000509000000000000" pitchFamily="65" charset="-120"/>
                <a:ea typeface="標楷體" panose="03000509000000000000" pitchFamily="65" charset="-120"/>
              </a:rPr>
              <a:t>A</a:t>
            </a:r>
            <a:r>
              <a:rPr lang="zh-TW" altLang="zh-TW" dirty="0">
                <a:solidFill>
                  <a:schemeClr val="bg1"/>
                </a:solidFill>
                <a:latin typeface="標楷體" panose="03000509000000000000" pitchFamily="65" charset="-120"/>
                <a:ea typeface="標楷體" panose="03000509000000000000" pitchFamily="65" charset="-120"/>
              </a:rPr>
              <a:t>單獨（或與</a:t>
            </a:r>
            <a:r>
              <a:rPr lang="en-US" altLang="zh-TW" dirty="0">
                <a:solidFill>
                  <a:schemeClr val="bg1"/>
                </a:solidFill>
                <a:latin typeface="標楷體" panose="03000509000000000000" pitchFamily="65" charset="-120"/>
                <a:ea typeface="標楷體" panose="03000509000000000000" pitchFamily="65" charset="-120"/>
              </a:rPr>
              <a:t>B</a:t>
            </a:r>
            <a:r>
              <a:rPr lang="zh-TW" altLang="zh-TW" dirty="0">
                <a:solidFill>
                  <a:schemeClr val="bg1"/>
                </a:solidFill>
                <a:latin typeface="標楷體" panose="03000509000000000000" pitchFamily="65" charset="-120"/>
                <a:ea typeface="標楷體" panose="03000509000000000000" pitchFamily="65" charset="-120"/>
              </a:rPr>
              <a:t>）指派或擔任甲公司</a:t>
            </a:r>
            <a:r>
              <a:rPr lang="en-US" altLang="zh-TW" dirty="0">
                <a:solidFill>
                  <a:schemeClr val="bg1"/>
                </a:solidFill>
                <a:latin typeface="標楷體" panose="03000509000000000000" pitchFamily="65" charset="-120"/>
                <a:ea typeface="標楷體" panose="03000509000000000000" pitchFamily="65" charset="-120"/>
              </a:rPr>
              <a:t>4</a:t>
            </a:r>
            <a:r>
              <a:rPr lang="zh-TW" altLang="zh-TW" dirty="0">
                <a:solidFill>
                  <a:schemeClr val="bg1"/>
                </a:solidFill>
                <a:latin typeface="標楷體" panose="03000509000000000000" pitchFamily="65" charset="-120"/>
                <a:ea typeface="標楷體" panose="03000509000000000000" pitchFamily="65" charset="-120"/>
              </a:rPr>
              <a:t>席董事（甲公司計有</a:t>
            </a:r>
            <a:r>
              <a:rPr lang="en-US" altLang="zh-TW" dirty="0">
                <a:solidFill>
                  <a:schemeClr val="bg1"/>
                </a:solidFill>
                <a:latin typeface="標楷體" panose="03000509000000000000" pitchFamily="65" charset="-120"/>
                <a:ea typeface="標楷體" panose="03000509000000000000" pitchFamily="65" charset="-120"/>
              </a:rPr>
              <a:t>7</a:t>
            </a:r>
            <a:r>
              <a:rPr lang="zh-TW" altLang="zh-TW" dirty="0">
                <a:solidFill>
                  <a:schemeClr val="bg1"/>
                </a:solidFill>
                <a:latin typeface="標楷體" panose="03000509000000000000" pitchFamily="65" charset="-120"/>
                <a:ea typeface="標楷體" panose="03000509000000000000" pitchFamily="65" charset="-120"/>
              </a:rPr>
              <a:t>席董事）致甲上櫃公司原經營階層喪失控制權者，則甲公司之經營權即被認有異動之情事。</a:t>
            </a:r>
          </a:p>
          <a:p>
            <a:pPr marL="342900" indent="-342900">
              <a:buFont typeface="Wingdings" panose="05000000000000000000" pitchFamily="2" charset="2"/>
              <a:buChar char="l"/>
            </a:pPr>
            <a:endParaRPr lang="en-US" altLang="zh-TW" dirty="0">
              <a:solidFill>
                <a:schemeClr val="bg1"/>
              </a:solidFill>
              <a:latin typeface="標楷體" panose="03000509000000000000" pitchFamily="65" charset="-120"/>
              <a:ea typeface="標楷體" panose="03000509000000000000" pitchFamily="65" charset="-120"/>
            </a:endParaRPr>
          </a:p>
          <a:p>
            <a:pPr marL="342900" indent="-342900">
              <a:buFont typeface="Wingdings" panose="05000000000000000000" pitchFamily="2" charset="2"/>
              <a:buChar char="l"/>
            </a:pPr>
            <a:r>
              <a:rPr lang="en-US" altLang="zh-TW" sz="2800" b="1" dirty="0" smtClean="0">
                <a:solidFill>
                  <a:schemeClr val="bg1"/>
                </a:solidFill>
                <a:latin typeface="標楷體" panose="03000509000000000000" pitchFamily="65" charset="-120"/>
                <a:ea typeface="標楷體" panose="03000509000000000000" pitchFamily="65" charset="-120"/>
              </a:rPr>
              <a:t>(</a:t>
            </a:r>
            <a:r>
              <a:rPr lang="zh-TW" altLang="zh-TW" sz="2800" b="1" dirty="0">
                <a:solidFill>
                  <a:schemeClr val="bg1"/>
                </a:solidFill>
                <a:latin typeface="標楷體" panose="03000509000000000000" pitchFamily="65" charset="-120"/>
                <a:ea typeface="標楷體" panose="03000509000000000000" pitchFamily="65" charset="-120"/>
              </a:rPr>
              <a:t>三</a:t>
            </a:r>
            <a:r>
              <a:rPr lang="en-US" altLang="zh-TW" sz="2800" b="1" dirty="0">
                <a:solidFill>
                  <a:schemeClr val="bg1"/>
                </a:solidFill>
                <a:latin typeface="標楷體" panose="03000509000000000000" pitchFamily="65" charset="-120"/>
                <a:ea typeface="標楷體" panose="03000509000000000000" pitchFamily="65" charset="-120"/>
              </a:rPr>
              <a:t>)</a:t>
            </a:r>
            <a:r>
              <a:rPr lang="zh-TW" altLang="zh-TW" sz="2800" b="1" dirty="0">
                <a:solidFill>
                  <a:schemeClr val="bg1"/>
                </a:solidFill>
                <a:latin typeface="標楷體" panose="03000509000000000000" pitchFamily="65" charset="-120"/>
                <a:ea typeface="標楷體" panose="03000509000000000000" pitchFamily="65" charset="-120"/>
              </a:rPr>
              <a:t>其他特殊情況經本中心認有經營權異動者。</a:t>
            </a:r>
          </a:p>
          <a:p>
            <a:endParaRPr lang="zh-TW" altLang="en-US"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4</a:t>
            </a:fld>
            <a:endParaRPr lang="en-US" altLang="zh-TW">
              <a:solidFill>
                <a:srgbClr val="DBF5F9">
                  <a:shade val="90000"/>
                </a:srgbClr>
              </a:solidFill>
            </a:endParaRPr>
          </a:p>
        </p:txBody>
      </p:sp>
    </p:spTree>
    <p:extLst>
      <p:ext uri="{BB962C8B-B14F-4D97-AF65-F5344CB8AC3E}">
        <p14:creationId xmlns:p14="http://schemas.microsoft.com/office/powerpoint/2010/main" val="2628850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76672"/>
            <a:ext cx="7772400" cy="1362456"/>
          </a:xfrm>
        </p:spPr>
        <p:txBody>
          <a:bodyPr/>
          <a:lstStyle/>
          <a:p>
            <a:pPr algn="ctr"/>
            <a:r>
              <a:rPr lang="zh-TW" altLang="en-US" sz="4800" dirty="0">
                <a:effectLst/>
                <a:latin typeface="標楷體" panose="03000509000000000000" pitchFamily="65" charset="-120"/>
                <a:ea typeface="標楷體" panose="03000509000000000000" pitchFamily="65" charset="-120"/>
              </a:rPr>
              <a:t>營業範圍重大變更認定標準</a:t>
            </a:r>
          </a:p>
        </p:txBody>
      </p:sp>
      <p:sp>
        <p:nvSpPr>
          <p:cNvPr id="3" name="文字版面配置區 2"/>
          <p:cNvSpPr>
            <a:spLocks noGrp="1"/>
          </p:cNvSpPr>
          <p:nvPr>
            <p:ph type="body" idx="1"/>
          </p:nvPr>
        </p:nvSpPr>
        <p:spPr>
          <a:xfrm>
            <a:off x="539552" y="2060848"/>
            <a:ext cx="7848872" cy="1509712"/>
          </a:xfrm>
        </p:spPr>
        <p:txBody>
          <a:bodyPr/>
          <a:lstStyle/>
          <a:p>
            <a:pPr marL="285750" indent="-285750">
              <a:buFont typeface="Wingdings" panose="05000000000000000000" pitchFamily="2" charset="2"/>
              <a:buChar char="l"/>
            </a:pPr>
            <a:r>
              <a:rPr lang="zh-TW" altLang="en-US" sz="2400" b="1" dirty="0" smtClean="0">
                <a:solidFill>
                  <a:schemeClr val="bg1"/>
                </a:solidFill>
                <a:latin typeface="標楷體" panose="03000509000000000000" pitchFamily="65" charset="-120"/>
                <a:ea typeface="標楷體" panose="03000509000000000000" pitchFamily="65" charset="-120"/>
              </a:rPr>
              <a:t>營業收入</a:t>
            </a:r>
            <a:endParaRPr lang="en-US" altLang="zh-TW" sz="2400" b="1" dirty="0" smtClean="0">
              <a:solidFill>
                <a:schemeClr val="bg1"/>
              </a:solidFill>
              <a:latin typeface="標楷體" panose="03000509000000000000" pitchFamily="65" charset="-120"/>
              <a:ea typeface="標楷體" panose="03000509000000000000" pitchFamily="65" charset="-120"/>
            </a:endParaRPr>
          </a:p>
          <a:p>
            <a:r>
              <a:rPr lang="en-US" altLang="zh-TW" sz="1800" dirty="0" smtClean="0">
                <a:solidFill>
                  <a:schemeClr val="bg1"/>
                </a:solidFill>
                <a:latin typeface="標楷體" panose="03000509000000000000" pitchFamily="65" charset="-120"/>
                <a:ea typeface="標楷體" panose="03000509000000000000" pitchFamily="65" charset="-120"/>
              </a:rPr>
              <a:t>(</a:t>
            </a:r>
            <a:r>
              <a:rPr lang="zh-TW" altLang="zh-TW" sz="1800" dirty="0" smtClean="0">
                <a:solidFill>
                  <a:schemeClr val="bg1"/>
                </a:solidFill>
                <a:latin typeface="標楷體" panose="03000509000000000000" pitchFamily="65" charset="-120"/>
                <a:ea typeface="標楷體" panose="03000509000000000000" pitchFamily="65" charset="-120"/>
              </a:rPr>
              <a:t>一</a:t>
            </a:r>
            <a:r>
              <a:rPr lang="en-US" altLang="zh-TW" sz="1800" dirty="0" smtClean="0">
                <a:solidFill>
                  <a:schemeClr val="bg1"/>
                </a:solidFill>
                <a:latin typeface="標楷體" panose="03000509000000000000" pitchFamily="65" charset="-120"/>
                <a:ea typeface="標楷體" panose="03000509000000000000" pitchFamily="65" charset="-120"/>
              </a:rPr>
              <a:t>)</a:t>
            </a:r>
            <a:r>
              <a:rPr lang="zh-TW" altLang="zh-TW" sz="1800" dirty="0" smtClean="0">
                <a:solidFill>
                  <a:schemeClr val="bg1"/>
                </a:solidFill>
                <a:latin typeface="標楷體" panose="03000509000000000000" pitchFamily="65" charset="-120"/>
                <a:ea typeface="標楷體" panose="03000509000000000000" pitchFamily="65" charset="-120"/>
              </a:rPr>
              <a:t>新增</a:t>
            </a:r>
            <a:r>
              <a:rPr lang="zh-TW" altLang="zh-TW" sz="1800" dirty="0">
                <a:solidFill>
                  <a:schemeClr val="bg1"/>
                </a:solidFill>
                <a:latin typeface="標楷體" panose="03000509000000000000" pitchFamily="65" charset="-120"/>
                <a:ea typeface="標楷體" panose="03000509000000000000" pitchFamily="65" charset="-120"/>
              </a:rPr>
              <a:t>主要經營業務（係指該等業務所產生之營業收入占上櫃公司營業收入百分之二十以上）且本期來自該等業務之營業收入合計占本期營業收入達百分之五十以上</a:t>
            </a:r>
            <a:r>
              <a:rPr lang="zh-TW" altLang="zh-TW" sz="1800" dirty="0" smtClean="0">
                <a:solidFill>
                  <a:schemeClr val="bg1"/>
                </a:solidFill>
                <a:latin typeface="標楷體" panose="03000509000000000000" pitchFamily="65" charset="-120"/>
                <a:ea typeface="標楷體" panose="03000509000000000000" pitchFamily="65" charset="-120"/>
              </a:rPr>
              <a:t>。</a:t>
            </a:r>
            <a:endParaRPr lang="en-US" altLang="zh-TW" sz="1800" dirty="0">
              <a:solidFill>
                <a:schemeClr val="bg1"/>
              </a:solidFill>
              <a:latin typeface="標楷體" panose="03000509000000000000" pitchFamily="65" charset="-120"/>
              <a:ea typeface="標楷體" panose="03000509000000000000" pitchFamily="65" charset="-120"/>
            </a:endParaRPr>
          </a:p>
          <a:p>
            <a:r>
              <a:rPr lang="en-US" altLang="zh-TW" sz="1800" dirty="0" smtClean="0">
                <a:solidFill>
                  <a:schemeClr val="bg1"/>
                </a:solidFill>
                <a:latin typeface="標楷體" panose="03000509000000000000" pitchFamily="65" charset="-120"/>
                <a:ea typeface="標楷體" panose="03000509000000000000" pitchFamily="65" charset="-120"/>
              </a:rPr>
              <a:t>(</a:t>
            </a:r>
            <a:r>
              <a:rPr lang="zh-TW" altLang="zh-TW" sz="1800" dirty="0" smtClean="0">
                <a:solidFill>
                  <a:schemeClr val="bg1"/>
                </a:solidFill>
                <a:latin typeface="標楷體" panose="03000509000000000000" pitchFamily="65" charset="-120"/>
                <a:ea typeface="標楷體" panose="03000509000000000000" pitchFamily="65" charset="-120"/>
              </a:rPr>
              <a:t>二</a:t>
            </a:r>
            <a:r>
              <a:rPr lang="en-US" altLang="zh-TW" sz="1800" dirty="0">
                <a:solidFill>
                  <a:schemeClr val="bg1"/>
                </a:solidFill>
                <a:latin typeface="標楷體" panose="03000509000000000000" pitchFamily="65" charset="-120"/>
                <a:ea typeface="標楷體" panose="03000509000000000000" pitchFamily="65" charset="-120"/>
              </a:rPr>
              <a:t>)</a:t>
            </a:r>
            <a:r>
              <a:rPr lang="zh-TW" altLang="zh-TW" sz="1800" dirty="0" smtClean="0">
                <a:solidFill>
                  <a:schemeClr val="bg1"/>
                </a:solidFill>
                <a:latin typeface="標楷體" panose="03000509000000000000" pitchFamily="65" charset="-120"/>
                <a:ea typeface="標楷體" panose="03000509000000000000" pitchFamily="65" charset="-120"/>
              </a:rPr>
              <a:t>將</a:t>
            </a:r>
            <a:r>
              <a:rPr lang="zh-TW" altLang="zh-TW" sz="1800" dirty="0">
                <a:solidFill>
                  <a:schemeClr val="bg1"/>
                </a:solidFill>
                <a:latin typeface="標楷體" panose="03000509000000000000" pitchFamily="65" charset="-120"/>
                <a:ea typeface="標楷體" panose="03000509000000000000" pitchFamily="65" charset="-120"/>
              </a:rPr>
              <a:t>上一會計年度占營業收入達百分之五十以上之經營業務變更，導致本期來自該業務之營業收入占本期營業收入低於</a:t>
            </a:r>
            <a:r>
              <a:rPr lang="zh-TW" altLang="zh-TW" sz="1800" dirty="0" smtClean="0">
                <a:solidFill>
                  <a:schemeClr val="bg1"/>
                </a:solidFill>
                <a:latin typeface="標楷體" panose="03000509000000000000" pitchFamily="65" charset="-120"/>
                <a:ea typeface="標楷體" panose="03000509000000000000" pitchFamily="65" charset="-120"/>
              </a:rPr>
              <a:t>百分之二十</a:t>
            </a:r>
            <a:endParaRPr lang="en-US" altLang="zh-TW" sz="1800" dirty="0" smtClean="0">
              <a:solidFill>
                <a:schemeClr val="bg1"/>
              </a:solidFill>
              <a:latin typeface="標楷體" panose="03000509000000000000" pitchFamily="65" charset="-120"/>
              <a:ea typeface="標楷體" panose="03000509000000000000" pitchFamily="65" charset="-120"/>
            </a:endParaRPr>
          </a:p>
          <a:p>
            <a:endParaRPr lang="zh-TW" altLang="en-US" sz="1800"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5</a:t>
            </a:fld>
            <a:endParaRPr lang="en-US" altLang="zh-TW">
              <a:solidFill>
                <a:srgbClr val="DBF5F9">
                  <a:shade val="90000"/>
                </a:srgbClr>
              </a:solidFill>
            </a:endParaRPr>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710" y="4005064"/>
            <a:ext cx="8208912" cy="2200060"/>
          </a:xfrm>
          <a:prstGeom prst="rect">
            <a:avLst/>
          </a:prstGeom>
        </p:spPr>
      </p:pic>
    </p:spTree>
    <p:extLst>
      <p:ext uri="{BB962C8B-B14F-4D97-AF65-F5344CB8AC3E}">
        <p14:creationId xmlns:p14="http://schemas.microsoft.com/office/powerpoint/2010/main" val="3819024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76672"/>
            <a:ext cx="7772400" cy="1362456"/>
          </a:xfrm>
        </p:spPr>
        <p:txBody>
          <a:bodyPr/>
          <a:lstStyle/>
          <a:p>
            <a:pPr algn="ctr"/>
            <a:r>
              <a:rPr lang="zh-TW" altLang="en-US" sz="4800" dirty="0">
                <a:effectLst/>
                <a:latin typeface="標楷體" panose="03000509000000000000" pitchFamily="65" charset="-120"/>
                <a:ea typeface="標楷體" panose="03000509000000000000" pitchFamily="65" charset="-120"/>
              </a:rPr>
              <a:t>營業範圍重大變更認定標準</a:t>
            </a:r>
          </a:p>
        </p:txBody>
      </p:sp>
      <p:sp>
        <p:nvSpPr>
          <p:cNvPr id="3" name="文字版面配置區 2"/>
          <p:cNvSpPr>
            <a:spLocks noGrp="1"/>
          </p:cNvSpPr>
          <p:nvPr>
            <p:ph type="body" idx="1"/>
          </p:nvPr>
        </p:nvSpPr>
        <p:spPr>
          <a:xfrm>
            <a:off x="539552" y="2060848"/>
            <a:ext cx="7848872" cy="1509712"/>
          </a:xfrm>
        </p:spPr>
        <p:txBody>
          <a:bodyPr/>
          <a:lstStyle/>
          <a:p>
            <a:pPr marL="285750" indent="-285750">
              <a:buFont typeface="Wingdings" panose="05000000000000000000" pitchFamily="2" charset="2"/>
              <a:buChar char="l"/>
            </a:pPr>
            <a:r>
              <a:rPr lang="zh-TW" altLang="en-US" sz="2400" b="1" dirty="0" smtClean="0">
                <a:solidFill>
                  <a:schemeClr val="bg1"/>
                </a:solidFill>
                <a:latin typeface="標楷體" panose="03000509000000000000" pitchFamily="65" charset="-120"/>
                <a:ea typeface="標楷體" panose="03000509000000000000" pitchFamily="65" charset="-120"/>
              </a:rPr>
              <a:t>處分</a:t>
            </a:r>
            <a:r>
              <a:rPr lang="zh-TW" altLang="en-US" sz="2400" b="1" dirty="0">
                <a:solidFill>
                  <a:schemeClr val="bg1"/>
                </a:solidFill>
                <a:latin typeface="標楷體" panose="03000509000000000000" pitchFamily="65" charset="-120"/>
                <a:ea typeface="標楷體" panose="03000509000000000000" pitchFamily="65" charset="-120"/>
              </a:rPr>
              <a:t>不動產、廠房及</a:t>
            </a:r>
            <a:r>
              <a:rPr lang="zh-TW" altLang="en-US" sz="2400" b="1" dirty="0" smtClean="0">
                <a:solidFill>
                  <a:schemeClr val="bg1"/>
                </a:solidFill>
                <a:latin typeface="標楷體" panose="03000509000000000000" pitchFamily="65" charset="-120"/>
                <a:ea typeface="標楷體" panose="03000509000000000000" pitchFamily="65" charset="-120"/>
              </a:rPr>
              <a:t>設備</a:t>
            </a:r>
            <a:endParaRPr lang="en-US" altLang="zh-TW" sz="2400" b="1" dirty="0" smtClean="0">
              <a:solidFill>
                <a:schemeClr val="bg1"/>
              </a:solidFill>
              <a:latin typeface="標楷體" panose="03000509000000000000" pitchFamily="65" charset="-120"/>
              <a:ea typeface="標楷體" panose="03000509000000000000" pitchFamily="65" charset="-120"/>
            </a:endParaRPr>
          </a:p>
          <a:p>
            <a:r>
              <a:rPr lang="en-US" altLang="zh-TW" sz="1800" dirty="0" smtClean="0">
                <a:solidFill>
                  <a:schemeClr val="bg1"/>
                </a:solidFill>
                <a:latin typeface="標楷體" panose="03000509000000000000" pitchFamily="65" charset="-120"/>
                <a:ea typeface="標楷體" panose="03000509000000000000" pitchFamily="65" charset="-120"/>
              </a:rPr>
              <a:t>(</a:t>
            </a:r>
            <a:r>
              <a:rPr lang="zh-TW" altLang="zh-TW" sz="1800" dirty="0">
                <a:solidFill>
                  <a:schemeClr val="bg1"/>
                </a:solidFill>
                <a:latin typeface="標楷體" panose="03000509000000000000" pitchFamily="65" charset="-120"/>
                <a:ea typeface="標楷體" panose="03000509000000000000" pitchFamily="65" charset="-120"/>
              </a:rPr>
              <a:t>三</a:t>
            </a:r>
            <a:r>
              <a:rPr lang="en-US" altLang="zh-TW" sz="1800" dirty="0">
                <a:solidFill>
                  <a:schemeClr val="bg1"/>
                </a:solidFill>
                <a:latin typeface="標楷體" panose="03000509000000000000" pitchFamily="65" charset="-120"/>
                <a:ea typeface="標楷體" panose="03000509000000000000" pitchFamily="65" charset="-120"/>
              </a:rPr>
              <a:t>)</a:t>
            </a:r>
            <a:r>
              <a:rPr lang="zh-TW" altLang="zh-TW" sz="1800" dirty="0">
                <a:solidFill>
                  <a:schemeClr val="bg1"/>
                </a:solidFill>
                <a:latin typeface="標楷體" panose="03000509000000000000" pitchFamily="65" charset="-120"/>
                <a:ea typeface="標楷體" panose="03000509000000000000" pitchFamily="65" charset="-120"/>
              </a:rPr>
              <a:t>本期處分不動產、廠房及設備帳面淨額占期末資產負債表日不動產、廠房及設備帳面淨額達百分之百者。</a:t>
            </a:r>
            <a:endParaRPr lang="en-US" altLang="zh-TW" sz="1800" dirty="0">
              <a:solidFill>
                <a:schemeClr val="bg1"/>
              </a:solidFill>
              <a:latin typeface="標楷體" panose="03000509000000000000" pitchFamily="65" charset="-120"/>
              <a:ea typeface="標楷體" panose="03000509000000000000" pitchFamily="65" charset="-120"/>
            </a:endParaRPr>
          </a:p>
          <a:p>
            <a:endParaRPr lang="en-US" altLang="zh-TW" sz="1800" dirty="0">
              <a:solidFill>
                <a:schemeClr val="bg1"/>
              </a:solidFill>
              <a:latin typeface="標楷體" panose="03000509000000000000" pitchFamily="65" charset="-120"/>
              <a:ea typeface="標楷體" panose="03000509000000000000" pitchFamily="65" charset="-120"/>
            </a:endParaRPr>
          </a:p>
          <a:p>
            <a:endParaRPr lang="zh-TW" altLang="en-US" sz="1800"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6</a:t>
            </a:fld>
            <a:endParaRPr lang="en-US" altLang="zh-TW">
              <a:solidFill>
                <a:srgbClr val="DBF5F9">
                  <a:shade val="90000"/>
                </a:srgbClr>
              </a:solidFill>
            </a:endParaRPr>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3356992"/>
            <a:ext cx="8352928" cy="1855305"/>
          </a:xfrm>
          <a:prstGeom prst="rect">
            <a:avLst/>
          </a:prstGeom>
        </p:spPr>
      </p:pic>
    </p:spTree>
    <p:extLst>
      <p:ext uri="{BB962C8B-B14F-4D97-AF65-F5344CB8AC3E}">
        <p14:creationId xmlns:p14="http://schemas.microsoft.com/office/powerpoint/2010/main" val="2260182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76672"/>
            <a:ext cx="7772400" cy="1362456"/>
          </a:xfrm>
        </p:spPr>
        <p:txBody>
          <a:bodyPr/>
          <a:lstStyle/>
          <a:p>
            <a:pPr algn="ctr"/>
            <a:r>
              <a:rPr lang="zh-TW" altLang="en-US" sz="4800" dirty="0">
                <a:effectLst/>
                <a:latin typeface="標楷體" panose="03000509000000000000" pitchFamily="65" charset="-120"/>
                <a:ea typeface="標楷體" panose="03000509000000000000" pitchFamily="65" charset="-120"/>
              </a:rPr>
              <a:t>營業範圍重大變更認定標準</a:t>
            </a:r>
          </a:p>
        </p:txBody>
      </p:sp>
      <p:sp>
        <p:nvSpPr>
          <p:cNvPr id="3" name="文字版面配置區 2"/>
          <p:cNvSpPr>
            <a:spLocks noGrp="1"/>
          </p:cNvSpPr>
          <p:nvPr>
            <p:ph type="body" idx="1"/>
          </p:nvPr>
        </p:nvSpPr>
        <p:spPr>
          <a:xfrm>
            <a:off x="539552" y="2060848"/>
            <a:ext cx="7848872" cy="1509712"/>
          </a:xfrm>
        </p:spPr>
        <p:txBody>
          <a:bodyPr/>
          <a:lstStyle/>
          <a:p>
            <a:pPr marL="285750" indent="-285750">
              <a:buFont typeface="Wingdings" panose="05000000000000000000" pitchFamily="2" charset="2"/>
              <a:buChar char="l"/>
            </a:pPr>
            <a:r>
              <a:rPr lang="zh-TW" altLang="en-US" sz="2400" b="1" dirty="0" smtClean="0">
                <a:solidFill>
                  <a:schemeClr val="bg1"/>
                </a:solidFill>
                <a:latin typeface="標楷體" panose="03000509000000000000" pitchFamily="65" charset="-120"/>
                <a:ea typeface="標楷體" panose="03000509000000000000" pitchFamily="65" charset="-120"/>
              </a:rPr>
              <a:t>取得</a:t>
            </a:r>
            <a:r>
              <a:rPr lang="zh-TW" altLang="en-US" sz="2400" b="1" dirty="0">
                <a:solidFill>
                  <a:schemeClr val="bg1"/>
                </a:solidFill>
                <a:latin typeface="標楷體" panose="03000509000000000000" pitchFamily="65" charset="-120"/>
                <a:ea typeface="標楷體" panose="03000509000000000000" pitchFamily="65" charset="-120"/>
              </a:rPr>
              <a:t>營建用不動產或非原經營業務之不動產</a:t>
            </a:r>
            <a:endParaRPr lang="en-US" altLang="zh-TW" sz="2400" b="1" dirty="0">
              <a:solidFill>
                <a:schemeClr val="bg1"/>
              </a:solidFill>
              <a:latin typeface="標楷體" panose="03000509000000000000" pitchFamily="65" charset="-120"/>
              <a:ea typeface="標楷體" panose="03000509000000000000" pitchFamily="65" charset="-120"/>
            </a:endParaRPr>
          </a:p>
          <a:p>
            <a:r>
              <a:rPr lang="en-US" altLang="zh-TW" sz="1800" dirty="0">
                <a:solidFill>
                  <a:schemeClr val="bg1"/>
                </a:solidFill>
                <a:latin typeface="標楷體" panose="03000509000000000000" pitchFamily="65" charset="-120"/>
                <a:ea typeface="標楷體" panose="03000509000000000000" pitchFamily="65" charset="-120"/>
              </a:rPr>
              <a:t>(</a:t>
            </a:r>
            <a:r>
              <a:rPr lang="zh-TW" altLang="zh-TW" sz="1800" dirty="0">
                <a:solidFill>
                  <a:schemeClr val="bg1"/>
                </a:solidFill>
                <a:latin typeface="標楷體" panose="03000509000000000000" pitchFamily="65" charset="-120"/>
                <a:ea typeface="標楷體" panose="03000509000000000000" pitchFamily="65" charset="-120"/>
              </a:rPr>
              <a:t>四</a:t>
            </a:r>
            <a:r>
              <a:rPr lang="en-US" altLang="zh-TW" sz="1800" dirty="0">
                <a:solidFill>
                  <a:schemeClr val="bg1"/>
                </a:solidFill>
                <a:latin typeface="標楷體" panose="03000509000000000000" pitchFamily="65" charset="-120"/>
                <a:ea typeface="標楷體" panose="03000509000000000000" pitchFamily="65" charset="-120"/>
              </a:rPr>
              <a:t>)</a:t>
            </a:r>
            <a:r>
              <a:rPr lang="zh-TW" altLang="zh-TW" sz="1800" dirty="0">
                <a:solidFill>
                  <a:schemeClr val="bg1"/>
                </a:solidFill>
                <a:latin typeface="標楷體" panose="03000509000000000000" pitchFamily="65" charset="-120"/>
                <a:ea typeface="標楷體" panose="03000509000000000000" pitchFamily="65" charset="-120"/>
              </a:rPr>
              <a:t>取得供營建用不動產、在建或已完工之營建個案，或非原經營業務之不動產、廠房及設備金額，占期末資產負債表日總資產百分之三十以上者。</a:t>
            </a:r>
            <a:endParaRPr lang="en-US" altLang="zh-TW" sz="1800" dirty="0">
              <a:solidFill>
                <a:schemeClr val="bg1"/>
              </a:solidFill>
              <a:latin typeface="標楷體" panose="03000509000000000000" pitchFamily="65" charset="-120"/>
              <a:ea typeface="標楷體" panose="03000509000000000000" pitchFamily="65" charset="-120"/>
            </a:endParaRPr>
          </a:p>
          <a:p>
            <a:endParaRPr lang="en-US" altLang="zh-TW" sz="1800" dirty="0" smtClean="0">
              <a:solidFill>
                <a:schemeClr val="bg1"/>
              </a:solidFill>
              <a:latin typeface="標楷體" panose="03000509000000000000" pitchFamily="65" charset="-120"/>
              <a:ea typeface="標楷體" panose="03000509000000000000" pitchFamily="65" charset="-120"/>
            </a:endParaRPr>
          </a:p>
          <a:p>
            <a:endParaRPr lang="en-US" altLang="zh-TW" sz="1800" dirty="0">
              <a:solidFill>
                <a:schemeClr val="bg1"/>
              </a:solidFill>
              <a:latin typeface="標楷體" panose="03000509000000000000" pitchFamily="65" charset="-120"/>
              <a:ea typeface="標楷體" panose="03000509000000000000" pitchFamily="65" charset="-120"/>
            </a:endParaRPr>
          </a:p>
          <a:p>
            <a:endParaRPr lang="en-US" altLang="zh-TW" sz="1800" dirty="0" smtClean="0">
              <a:solidFill>
                <a:schemeClr val="bg1"/>
              </a:solidFill>
              <a:latin typeface="標楷體" panose="03000509000000000000" pitchFamily="65" charset="-120"/>
              <a:ea typeface="標楷體" panose="03000509000000000000" pitchFamily="65" charset="-120"/>
            </a:endParaRPr>
          </a:p>
          <a:p>
            <a:endParaRPr lang="en-US" altLang="zh-TW" sz="1800" dirty="0">
              <a:solidFill>
                <a:schemeClr val="bg1"/>
              </a:solidFill>
              <a:latin typeface="標楷體" panose="03000509000000000000" pitchFamily="65" charset="-120"/>
              <a:ea typeface="標楷體" panose="03000509000000000000" pitchFamily="65" charset="-120"/>
            </a:endParaRPr>
          </a:p>
          <a:p>
            <a:endParaRPr lang="en-US" altLang="zh-TW" sz="1800" dirty="0" smtClean="0">
              <a:solidFill>
                <a:schemeClr val="bg1"/>
              </a:solidFill>
              <a:latin typeface="標楷體" panose="03000509000000000000" pitchFamily="65" charset="-120"/>
              <a:ea typeface="標楷體" panose="03000509000000000000" pitchFamily="65" charset="-120"/>
            </a:endParaRPr>
          </a:p>
          <a:p>
            <a:endParaRPr lang="en-US" altLang="zh-TW" sz="1800" dirty="0">
              <a:solidFill>
                <a:schemeClr val="bg1"/>
              </a:solidFill>
              <a:latin typeface="標楷體" panose="03000509000000000000" pitchFamily="65" charset="-120"/>
              <a:ea typeface="標楷體" panose="03000509000000000000" pitchFamily="65" charset="-120"/>
            </a:endParaRPr>
          </a:p>
          <a:p>
            <a:endParaRPr lang="en-US" altLang="zh-TW" sz="1800" dirty="0">
              <a:solidFill>
                <a:schemeClr val="bg1"/>
              </a:solidFill>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l"/>
            </a:pPr>
            <a:r>
              <a:rPr lang="zh-TW" altLang="zh-TW" sz="2400" b="1" dirty="0" smtClean="0">
                <a:solidFill>
                  <a:schemeClr val="bg1"/>
                </a:solidFill>
                <a:latin typeface="標楷體" panose="03000509000000000000" pitchFamily="65" charset="-120"/>
                <a:ea typeface="標楷體" panose="03000509000000000000" pitchFamily="65" charset="-120"/>
              </a:rPr>
              <a:t>其他</a:t>
            </a:r>
            <a:r>
              <a:rPr lang="zh-TW" altLang="zh-TW" sz="2400" b="1" dirty="0">
                <a:solidFill>
                  <a:schemeClr val="bg1"/>
                </a:solidFill>
                <a:latin typeface="標楷體" panose="03000509000000000000" pitchFamily="65" charset="-120"/>
                <a:ea typeface="標楷體" panose="03000509000000000000" pitchFamily="65" charset="-120"/>
              </a:rPr>
              <a:t>因經營事業項目、性質或特殊狀況經本中心認有營業範圍重大變更者。</a:t>
            </a:r>
            <a:endParaRPr lang="zh-TW" altLang="en-US" sz="2400" b="1" dirty="0">
              <a:solidFill>
                <a:schemeClr val="bg1"/>
              </a:solidFill>
              <a:latin typeface="標楷體" panose="03000509000000000000" pitchFamily="65" charset="-120"/>
              <a:ea typeface="標楷體" panose="03000509000000000000" pitchFamily="65" charset="-120"/>
            </a:endParaRPr>
          </a:p>
          <a:p>
            <a:endParaRPr lang="zh-TW" altLang="en-US" sz="1800" dirty="0"/>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7</a:t>
            </a:fld>
            <a:endParaRPr lang="en-US" altLang="zh-TW">
              <a:solidFill>
                <a:srgbClr val="DBF5F9">
                  <a:shade val="90000"/>
                </a:srgbClr>
              </a:solidFill>
            </a:endParaRPr>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606" y="3284984"/>
            <a:ext cx="8028384" cy="1800200"/>
          </a:xfrm>
          <a:prstGeom prst="rect">
            <a:avLst/>
          </a:prstGeom>
        </p:spPr>
      </p:pic>
    </p:spTree>
    <p:extLst>
      <p:ext uri="{BB962C8B-B14F-4D97-AF65-F5344CB8AC3E}">
        <p14:creationId xmlns:p14="http://schemas.microsoft.com/office/powerpoint/2010/main" val="2983873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6421"/>
            <a:ext cx="7920880" cy="1512168"/>
          </a:xfrm>
        </p:spPr>
        <p:txBody>
          <a:bodyPr/>
          <a:lstStyle/>
          <a:p>
            <a:r>
              <a:rPr lang="zh-TW" altLang="en-US" sz="3600" dirty="0">
                <a:effectLst/>
                <a:latin typeface="標楷體" panose="03000509000000000000" pitchFamily="65" charset="-120"/>
                <a:ea typeface="標楷體" panose="03000509000000000000" pitchFamily="65" charset="-120"/>
              </a:rPr>
              <a:t>經營權異動且營業範圍重大變更流程圖</a:t>
            </a:r>
            <a:endParaRPr lang="zh-TW" altLang="en-US" sz="3600" dirty="0"/>
          </a:p>
        </p:txBody>
      </p:sp>
      <p:sp>
        <p:nvSpPr>
          <p:cNvPr id="3" name="文字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8</a:t>
            </a:fld>
            <a:endParaRPr lang="en-US" altLang="zh-TW">
              <a:solidFill>
                <a:srgbClr val="DBF5F9">
                  <a:shade val="90000"/>
                </a:srgbClr>
              </a:solidFill>
            </a:endParaRPr>
          </a:p>
        </p:txBody>
      </p:sp>
      <p:graphicFrame>
        <p:nvGraphicFramePr>
          <p:cNvPr id="6" name="資料庫圖表 5"/>
          <p:cNvGraphicFramePr/>
          <p:nvPr>
            <p:extLst>
              <p:ext uri="{D42A27DB-BD31-4B8C-83A1-F6EECF244321}">
                <p14:modId xmlns:p14="http://schemas.microsoft.com/office/powerpoint/2010/main" val="3206810577"/>
              </p:ext>
            </p:extLst>
          </p:nvPr>
        </p:nvGraphicFramePr>
        <p:xfrm>
          <a:off x="539552" y="1772816"/>
          <a:ext cx="8208912"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65548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836712"/>
            <a:ext cx="7772400" cy="1362456"/>
          </a:xfrm>
        </p:spPr>
        <p:txBody>
          <a:bodyPr/>
          <a:lstStyle/>
          <a:p>
            <a:pPr lvl="0"/>
            <a:r>
              <a:rPr lang="en-US" altLang="zh-TW" sz="4800" b="1" dirty="0" smtClean="0">
                <a:effectLst/>
              </a:rPr>
              <a:t/>
            </a:r>
            <a:br>
              <a:rPr lang="en-US" altLang="zh-TW" sz="4800" b="1" dirty="0" smtClean="0">
                <a:effectLst/>
              </a:rPr>
            </a:br>
            <a:r>
              <a:rPr lang="en-US" altLang="zh-TW" sz="4400" dirty="0">
                <a:effectLst/>
              </a:rPr>
              <a:t/>
            </a:r>
            <a:br>
              <a:rPr lang="en-US" altLang="zh-TW" sz="4400" dirty="0">
                <a:effectLst/>
              </a:rPr>
            </a:br>
            <a:r>
              <a:rPr lang="en-US" altLang="zh-TW" sz="4400" dirty="0" smtClean="0">
                <a:effectLst/>
              </a:rPr>
              <a:t/>
            </a:r>
            <a:br>
              <a:rPr lang="en-US" altLang="zh-TW" sz="4400" dirty="0" smtClean="0">
                <a:effectLst/>
              </a:rPr>
            </a:br>
            <a:r>
              <a:rPr lang="zh-TW" altLang="zh-TW" sz="4400" dirty="0" smtClean="0">
                <a:effectLst/>
                <a:latin typeface="標楷體" panose="03000509000000000000" pitchFamily="65" charset="-120"/>
                <a:ea typeface="標楷體" panose="03000509000000000000" pitchFamily="65" charset="-120"/>
              </a:rPr>
              <a:t>『</a:t>
            </a:r>
            <a:r>
              <a:rPr lang="zh-TW" altLang="zh-TW" sz="4400" dirty="0">
                <a:effectLst/>
                <a:latin typeface="標楷體" panose="03000509000000000000" pitchFamily="65" charset="-120"/>
                <a:ea typeface="標楷體" panose="03000509000000000000" pitchFamily="65" charset="-120"/>
              </a:rPr>
              <a:t>經營權異動前後一定期間』，該</a:t>
            </a:r>
            <a:r>
              <a:rPr lang="zh-TW" altLang="zh-TW" sz="4400" dirty="0" smtClean="0">
                <a:effectLst/>
                <a:latin typeface="標楷體" panose="03000509000000000000" pitchFamily="65" charset="-120"/>
                <a:ea typeface="標楷體" panose="03000509000000000000" pitchFamily="65" charset="-120"/>
              </a:rPr>
              <a:t>期間如何</a:t>
            </a:r>
            <a:r>
              <a:rPr lang="zh-TW" altLang="zh-TW" sz="4400" dirty="0">
                <a:effectLst/>
                <a:latin typeface="標楷體" panose="03000509000000000000" pitchFamily="65" charset="-120"/>
                <a:ea typeface="標楷體" panose="03000509000000000000" pitchFamily="65" charset="-120"/>
              </a:rPr>
              <a:t>計算？</a:t>
            </a:r>
            <a:endParaRPr lang="zh-TW" altLang="en-US" sz="4400" dirty="0">
              <a:effectLst/>
              <a:latin typeface="標楷體" panose="03000509000000000000" pitchFamily="65" charset="-120"/>
              <a:ea typeface="標楷體" panose="03000509000000000000" pitchFamily="65" charset="-120"/>
            </a:endParaRPr>
          </a:p>
        </p:txBody>
      </p:sp>
      <p:sp>
        <p:nvSpPr>
          <p:cNvPr id="3" name="文字版面配置區 2"/>
          <p:cNvSpPr>
            <a:spLocks noGrp="1"/>
          </p:cNvSpPr>
          <p:nvPr>
            <p:ph type="body" idx="1"/>
          </p:nvPr>
        </p:nvSpPr>
        <p:spPr>
          <a:xfrm>
            <a:off x="539552" y="2420888"/>
            <a:ext cx="7772400" cy="1509712"/>
          </a:xfrm>
        </p:spPr>
        <p:txBody>
          <a:bodyPr/>
          <a:lstStyle/>
          <a:p>
            <a:r>
              <a:rPr lang="zh-TW" altLang="zh-TW" sz="2800" b="1" dirty="0" smtClean="0">
                <a:solidFill>
                  <a:schemeClr val="bg1"/>
                </a:solidFill>
                <a:latin typeface="標楷體" panose="03000509000000000000" pitchFamily="65" charset="-120"/>
                <a:ea typeface="標楷體" panose="03000509000000000000" pitchFamily="65" charset="-120"/>
              </a:rPr>
              <a:t>上櫃</a:t>
            </a:r>
            <a:r>
              <a:rPr lang="zh-TW" altLang="zh-TW" sz="2800" b="1" dirty="0">
                <a:solidFill>
                  <a:schemeClr val="bg1"/>
                </a:solidFill>
                <a:latin typeface="標楷體" panose="03000509000000000000" pitchFamily="65" charset="-120"/>
                <a:ea typeface="標楷體" panose="03000509000000000000" pitchFamily="65" charset="-120"/>
              </a:rPr>
              <a:t>公司經營權異動前最近一個會計年度及最近期至經營權異動後檢送四期財務報告之期間</a:t>
            </a:r>
            <a:r>
              <a:rPr lang="zh-TW" altLang="zh-TW" sz="2800" b="1" dirty="0" smtClean="0">
                <a:solidFill>
                  <a:schemeClr val="bg1"/>
                </a:solidFill>
                <a:latin typeface="標楷體" panose="03000509000000000000" pitchFamily="65" charset="-120"/>
                <a:ea typeface="標楷體" panose="03000509000000000000" pitchFamily="65" charset="-120"/>
              </a:rPr>
              <a:t>。</a:t>
            </a:r>
            <a:endParaRPr lang="en-US" altLang="zh-TW" sz="2800" b="1" dirty="0" smtClean="0">
              <a:solidFill>
                <a:schemeClr val="bg1"/>
              </a:solidFill>
              <a:latin typeface="標楷體" panose="03000509000000000000" pitchFamily="65" charset="-120"/>
              <a:ea typeface="標楷體" panose="03000509000000000000" pitchFamily="65" charset="-120"/>
            </a:endParaRPr>
          </a:p>
          <a:p>
            <a:r>
              <a:rPr lang="zh-TW" altLang="en-US" sz="2800" dirty="0">
                <a:solidFill>
                  <a:schemeClr val="bg1"/>
                </a:solidFill>
                <a:latin typeface="標楷體" panose="03000509000000000000" pitchFamily="65" charset="-120"/>
                <a:ea typeface="標楷體" panose="03000509000000000000" pitchFamily="65" charset="-120"/>
              </a:rPr>
              <a:t>舉例</a:t>
            </a:r>
            <a:r>
              <a:rPr lang="en-US" altLang="zh-TW" sz="2800" dirty="0" smtClean="0">
                <a:solidFill>
                  <a:schemeClr val="bg1"/>
                </a:solidFill>
                <a:latin typeface="標楷體" panose="03000509000000000000" pitchFamily="65" charset="-120"/>
                <a:ea typeface="標楷體" panose="03000509000000000000" pitchFamily="65" charset="-120"/>
              </a:rPr>
              <a:t>:</a:t>
            </a:r>
          </a:p>
          <a:p>
            <a:r>
              <a:rPr lang="zh-TW" altLang="zh-TW" sz="2800" dirty="0" smtClean="0">
                <a:solidFill>
                  <a:schemeClr val="bg1"/>
                </a:solidFill>
                <a:latin typeface="標楷體" panose="03000509000000000000" pitchFamily="65" charset="-120"/>
                <a:ea typeface="標楷體" panose="03000509000000000000" pitchFamily="65" charset="-120"/>
              </a:rPr>
              <a:t>如</a:t>
            </a:r>
            <a:r>
              <a:rPr lang="zh-TW" altLang="zh-TW" sz="2800" dirty="0">
                <a:solidFill>
                  <a:schemeClr val="bg1"/>
                </a:solidFill>
                <a:latin typeface="標楷體" panose="03000509000000000000" pitchFamily="65" charset="-120"/>
                <a:ea typeface="標楷體" panose="03000509000000000000" pitchFamily="65" charset="-120"/>
              </a:rPr>
              <a:t>某上櫃公司</a:t>
            </a:r>
            <a:r>
              <a:rPr lang="zh-TW" altLang="zh-TW" sz="2800" dirty="0" smtClean="0">
                <a:solidFill>
                  <a:schemeClr val="bg1"/>
                </a:solidFill>
                <a:latin typeface="標楷體" panose="03000509000000000000" pitchFamily="65" charset="-120"/>
                <a:ea typeface="標楷體" panose="03000509000000000000" pitchFamily="65" charset="-120"/>
              </a:rPr>
              <a:t>103年1</a:t>
            </a:r>
            <a:r>
              <a:rPr lang="en-US" altLang="zh-TW" sz="2800" dirty="0" smtClean="0">
                <a:solidFill>
                  <a:schemeClr val="bg1"/>
                </a:solidFill>
                <a:latin typeface="標楷體" panose="03000509000000000000" pitchFamily="65" charset="-120"/>
                <a:ea typeface="標楷體" panose="03000509000000000000" pitchFamily="65" charset="-120"/>
              </a:rPr>
              <a:t>1</a:t>
            </a:r>
            <a:r>
              <a:rPr lang="zh-TW" altLang="zh-TW" sz="2800" dirty="0" smtClean="0">
                <a:solidFill>
                  <a:schemeClr val="bg1"/>
                </a:solidFill>
                <a:latin typeface="標楷體" panose="03000509000000000000" pitchFamily="65" charset="-120"/>
                <a:ea typeface="標楷體" panose="03000509000000000000" pitchFamily="65" charset="-120"/>
              </a:rPr>
              <a:t>月2</a:t>
            </a:r>
            <a:r>
              <a:rPr lang="en-US" altLang="zh-TW" sz="2800" dirty="0">
                <a:solidFill>
                  <a:schemeClr val="bg1"/>
                </a:solidFill>
                <a:latin typeface="標楷體" panose="03000509000000000000" pitchFamily="65" charset="-120"/>
                <a:ea typeface="標楷體" panose="03000509000000000000" pitchFamily="65" charset="-120"/>
              </a:rPr>
              <a:t>0</a:t>
            </a:r>
            <a:r>
              <a:rPr lang="zh-TW" altLang="zh-TW" sz="2800" dirty="0" smtClean="0">
                <a:solidFill>
                  <a:schemeClr val="bg1"/>
                </a:solidFill>
                <a:latin typeface="標楷體" panose="03000509000000000000" pitchFamily="65" charset="-120"/>
                <a:ea typeface="標楷體" panose="03000509000000000000" pitchFamily="65" charset="-120"/>
              </a:rPr>
              <a:t>日</a:t>
            </a:r>
            <a:r>
              <a:rPr lang="zh-TW" altLang="zh-TW" sz="2800" dirty="0">
                <a:solidFill>
                  <a:schemeClr val="bg1"/>
                </a:solidFill>
                <a:latin typeface="標楷體" panose="03000509000000000000" pitchFamily="65" charset="-120"/>
                <a:ea typeface="標楷體" panose="03000509000000000000" pitchFamily="65" charset="-120"/>
              </a:rPr>
              <a:t>發生經營權異動，則需檢送經營權異動前最近一個會計年度及最近期財務報告（即</a:t>
            </a:r>
            <a:r>
              <a:rPr lang="en-US" altLang="zh-TW" sz="2800" dirty="0">
                <a:solidFill>
                  <a:schemeClr val="bg1"/>
                </a:solidFill>
                <a:latin typeface="標楷體" panose="03000509000000000000" pitchFamily="65" charset="-120"/>
                <a:ea typeface="標楷體" panose="03000509000000000000" pitchFamily="65" charset="-120"/>
              </a:rPr>
              <a:t>102</a:t>
            </a:r>
            <a:r>
              <a:rPr lang="zh-TW" altLang="zh-TW" sz="2800" dirty="0">
                <a:solidFill>
                  <a:schemeClr val="bg1"/>
                </a:solidFill>
                <a:latin typeface="標楷體" panose="03000509000000000000" pitchFamily="65" charset="-120"/>
                <a:ea typeface="標楷體" panose="03000509000000000000" pitchFamily="65" charset="-120"/>
              </a:rPr>
              <a:t>年及</a:t>
            </a:r>
            <a:r>
              <a:rPr lang="en-US" altLang="zh-TW" sz="2800" dirty="0">
                <a:solidFill>
                  <a:schemeClr val="bg1"/>
                </a:solidFill>
                <a:latin typeface="標楷體" panose="03000509000000000000" pitchFamily="65" charset="-120"/>
                <a:ea typeface="標楷體" panose="03000509000000000000" pitchFamily="65" charset="-120"/>
              </a:rPr>
              <a:t>103</a:t>
            </a:r>
            <a:r>
              <a:rPr lang="zh-TW" altLang="zh-TW" sz="2800" dirty="0">
                <a:solidFill>
                  <a:schemeClr val="bg1"/>
                </a:solidFill>
                <a:latin typeface="標楷體" panose="03000509000000000000" pitchFamily="65" charset="-120"/>
                <a:ea typeface="標楷體" panose="03000509000000000000" pitchFamily="65" charset="-120"/>
              </a:rPr>
              <a:t>年</a:t>
            </a:r>
            <a:r>
              <a:rPr lang="zh-TW" altLang="zh-TW" sz="2800" dirty="0" smtClean="0">
                <a:solidFill>
                  <a:schemeClr val="bg1"/>
                </a:solidFill>
                <a:latin typeface="標楷體" panose="03000509000000000000" pitchFamily="65" charset="-120"/>
                <a:ea typeface="標楷體" panose="03000509000000000000" pitchFamily="65" charset="-120"/>
              </a:rPr>
              <a:t>第</a:t>
            </a:r>
            <a:r>
              <a:rPr lang="en-US" altLang="zh-TW" sz="2800" dirty="0">
                <a:solidFill>
                  <a:schemeClr val="bg1"/>
                </a:solidFill>
                <a:latin typeface="標楷體" panose="03000509000000000000" pitchFamily="65" charset="-120"/>
                <a:ea typeface="標楷體" panose="03000509000000000000" pitchFamily="65" charset="-120"/>
              </a:rPr>
              <a:t>3</a:t>
            </a:r>
            <a:r>
              <a:rPr lang="zh-TW" altLang="zh-TW" sz="2800" dirty="0" smtClean="0">
                <a:solidFill>
                  <a:schemeClr val="bg1"/>
                </a:solidFill>
                <a:latin typeface="標楷體" panose="03000509000000000000" pitchFamily="65" charset="-120"/>
                <a:ea typeface="標楷體" panose="03000509000000000000" pitchFamily="65" charset="-120"/>
              </a:rPr>
              <a:t>季</a:t>
            </a:r>
            <a:r>
              <a:rPr lang="zh-TW" altLang="zh-TW" sz="2800" dirty="0">
                <a:solidFill>
                  <a:schemeClr val="bg1"/>
                </a:solidFill>
                <a:latin typeface="標楷體" panose="03000509000000000000" pitchFamily="65" charset="-120"/>
                <a:ea typeface="標楷體" panose="03000509000000000000" pitchFamily="65" charset="-120"/>
              </a:rPr>
              <a:t>財務報告）及經營權異動後四期財務報告（即</a:t>
            </a:r>
            <a:r>
              <a:rPr lang="en-US" altLang="zh-TW" sz="2800" dirty="0">
                <a:solidFill>
                  <a:schemeClr val="bg1"/>
                </a:solidFill>
                <a:latin typeface="標楷體" panose="03000509000000000000" pitchFamily="65" charset="-120"/>
                <a:ea typeface="標楷體" panose="03000509000000000000" pitchFamily="65" charset="-120"/>
              </a:rPr>
              <a:t>103</a:t>
            </a:r>
            <a:r>
              <a:rPr lang="zh-TW" altLang="zh-TW" sz="2800" dirty="0">
                <a:solidFill>
                  <a:schemeClr val="bg1"/>
                </a:solidFill>
                <a:latin typeface="標楷體" panose="03000509000000000000" pitchFamily="65" charset="-120"/>
                <a:ea typeface="標楷體" panose="03000509000000000000" pitchFamily="65" charset="-120"/>
              </a:rPr>
              <a:t>年</a:t>
            </a:r>
            <a:r>
              <a:rPr lang="zh-TW" altLang="zh-TW" sz="2800" dirty="0" smtClean="0">
                <a:solidFill>
                  <a:schemeClr val="bg1"/>
                </a:solidFill>
                <a:latin typeface="標楷體" panose="03000509000000000000" pitchFamily="65" charset="-120"/>
                <a:ea typeface="標楷體" panose="03000509000000000000" pitchFamily="65" charset="-120"/>
              </a:rPr>
              <a:t>第</a:t>
            </a:r>
            <a:r>
              <a:rPr lang="en-US" altLang="zh-TW" sz="2800" dirty="0">
                <a:solidFill>
                  <a:schemeClr val="bg1"/>
                </a:solidFill>
                <a:latin typeface="標楷體" panose="03000509000000000000" pitchFamily="65" charset="-120"/>
                <a:ea typeface="標楷體" panose="03000509000000000000" pitchFamily="65" charset="-120"/>
              </a:rPr>
              <a:t>4</a:t>
            </a:r>
            <a:r>
              <a:rPr lang="zh-TW" altLang="zh-TW" sz="2800" dirty="0" smtClean="0">
                <a:solidFill>
                  <a:schemeClr val="bg1"/>
                </a:solidFill>
                <a:latin typeface="標楷體" panose="03000509000000000000" pitchFamily="65" charset="-120"/>
                <a:ea typeface="標楷體" panose="03000509000000000000" pitchFamily="65" charset="-120"/>
              </a:rPr>
              <a:t>季、</a:t>
            </a:r>
            <a:r>
              <a:rPr lang="en-US" altLang="zh-TW" sz="2800" dirty="0">
                <a:solidFill>
                  <a:schemeClr val="bg1"/>
                </a:solidFill>
                <a:latin typeface="標楷體" panose="03000509000000000000" pitchFamily="65" charset="-120"/>
                <a:ea typeface="標楷體" panose="03000509000000000000" pitchFamily="65" charset="-120"/>
              </a:rPr>
              <a:t>104</a:t>
            </a:r>
            <a:r>
              <a:rPr lang="zh-TW" altLang="zh-TW" sz="2800" dirty="0">
                <a:solidFill>
                  <a:schemeClr val="bg1"/>
                </a:solidFill>
                <a:latin typeface="標楷體" panose="03000509000000000000" pitchFamily="65" charset="-120"/>
                <a:ea typeface="標楷體" panose="03000509000000000000" pitchFamily="65" charset="-120"/>
              </a:rPr>
              <a:t>年第</a:t>
            </a:r>
            <a:r>
              <a:rPr lang="en-US" altLang="zh-TW" sz="2800" dirty="0">
                <a:solidFill>
                  <a:schemeClr val="bg1"/>
                </a:solidFill>
                <a:latin typeface="標楷體" panose="03000509000000000000" pitchFamily="65" charset="-120"/>
                <a:ea typeface="標楷體" panose="03000509000000000000" pitchFamily="65" charset="-120"/>
              </a:rPr>
              <a:t>1</a:t>
            </a:r>
            <a:r>
              <a:rPr lang="zh-TW" altLang="zh-TW" sz="2800" dirty="0" smtClean="0">
                <a:solidFill>
                  <a:schemeClr val="bg1"/>
                </a:solidFill>
                <a:latin typeface="標楷體" panose="03000509000000000000" pitchFamily="65" charset="-120"/>
                <a:ea typeface="標楷體" panose="03000509000000000000" pitchFamily="65" charset="-120"/>
              </a:rPr>
              <a:t>季</a:t>
            </a:r>
            <a:r>
              <a:rPr lang="zh-TW" altLang="en-US" sz="2800" dirty="0" smtClean="0">
                <a:solidFill>
                  <a:schemeClr val="bg1"/>
                </a:solidFill>
                <a:latin typeface="標楷體" panose="03000509000000000000" pitchFamily="65" charset="-120"/>
                <a:ea typeface="標楷體" panose="03000509000000000000" pitchFamily="65" charset="-120"/>
              </a:rPr>
              <a:t>、</a:t>
            </a:r>
            <a:r>
              <a:rPr lang="zh-TW" altLang="zh-TW" sz="2800" dirty="0" smtClean="0">
                <a:solidFill>
                  <a:schemeClr val="bg1"/>
                </a:solidFill>
                <a:latin typeface="標楷體" panose="03000509000000000000" pitchFamily="65" charset="-120"/>
                <a:ea typeface="標楷體" panose="03000509000000000000" pitchFamily="65" charset="-120"/>
              </a:rPr>
              <a:t>第</a:t>
            </a:r>
            <a:r>
              <a:rPr lang="en-US" altLang="zh-TW" sz="2800" dirty="0">
                <a:solidFill>
                  <a:schemeClr val="bg1"/>
                </a:solidFill>
                <a:latin typeface="標楷體" panose="03000509000000000000" pitchFamily="65" charset="-120"/>
                <a:ea typeface="標楷體" panose="03000509000000000000" pitchFamily="65" charset="-120"/>
              </a:rPr>
              <a:t>2</a:t>
            </a:r>
            <a:r>
              <a:rPr lang="zh-TW" altLang="zh-TW" sz="2800" dirty="0" smtClean="0">
                <a:solidFill>
                  <a:schemeClr val="bg1"/>
                </a:solidFill>
                <a:latin typeface="標楷體" panose="03000509000000000000" pitchFamily="65" charset="-120"/>
                <a:ea typeface="標楷體" panose="03000509000000000000" pitchFamily="65" charset="-120"/>
              </a:rPr>
              <a:t>季</a:t>
            </a:r>
            <a:r>
              <a:rPr lang="zh-TW" altLang="en-US" sz="2800" dirty="0" smtClean="0">
                <a:solidFill>
                  <a:schemeClr val="bg1"/>
                </a:solidFill>
                <a:latin typeface="標楷體" panose="03000509000000000000" pitchFamily="65" charset="-120"/>
                <a:ea typeface="標楷體" panose="03000509000000000000" pitchFamily="65" charset="-120"/>
              </a:rPr>
              <a:t>及</a:t>
            </a:r>
            <a:r>
              <a:rPr lang="en-US" altLang="zh-TW" sz="2800" dirty="0" smtClean="0">
                <a:solidFill>
                  <a:schemeClr val="bg1"/>
                </a:solidFill>
                <a:latin typeface="標楷體" panose="03000509000000000000" pitchFamily="65" charset="-120"/>
                <a:ea typeface="標楷體" panose="03000509000000000000" pitchFamily="65" charset="-120"/>
              </a:rPr>
              <a:t>3</a:t>
            </a:r>
            <a:r>
              <a:rPr lang="zh-TW" altLang="en-US" sz="2800" dirty="0" smtClean="0">
                <a:solidFill>
                  <a:schemeClr val="bg1"/>
                </a:solidFill>
                <a:latin typeface="標楷體" panose="03000509000000000000" pitchFamily="65" charset="-120"/>
                <a:ea typeface="標楷體" panose="03000509000000000000" pitchFamily="65" charset="-120"/>
              </a:rPr>
              <a:t>季</a:t>
            </a:r>
            <a:r>
              <a:rPr lang="zh-TW" altLang="zh-TW" sz="2800" dirty="0" smtClean="0">
                <a:solidFill>
                  <a:schemeClr val="bg1"/>
                </a:solidFill>
                <a:latin typeface="標楷體" panose="03000509000000000000" pitchFamily="65" charset="-120"/>
                <a:ea typeface="標楷體" panose="03000509000000000000" pitchFamily="65" charset="-120"/>
              </a:rPr>
              <a:t>財務</a:t>
            </a:r>
            <a:r>
              <a:rPr lang="zh-TW" altLang="zh-TW" sz="2800" dirty="0">
                <a:solidFill>
                  <a:schemeClr val="bg1"/>
                </a:solidFill>
                <a:latin typeface="標楷體" panose="03000509000000000000" pitchFamily="65" charset="-120"/>
                <a:ea typeface="標楷體" panose="03000509000000000000" pitchFamily="65" charset="-120"/>
              </a:rPr>
              <a:t>報告）。</a:t>
            </a:r>
            <a:endParaRPr lang="zh-TW" altLang="en-US" sz="2800" dirty="0">
              <a:solidFill>
                <a:schemeClr val="bg1"/>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5FC36003-81E8-4B36-BE50-DB09FD030A8D}" type="slidenum">
              <a:rPr lang="en-US" altLang="zh-TW" smtClean="0">
                <a:solidFill>
                  <a:srgbClr val="DBF5F9">
                    <a:shade val="90000"/>
                  </a:srgbClr>
                </a:solidFill>
              </a:rPr>
              <a:pPr>
                <a:defRPr/>
              </a:pPr>
              <a:t>9</a:t>
            </a:fld>
            <a:endParaRPr lang="en-US" altLang="zh-TW">
              <a:solidFill>
                <a:srgbClr val="DBF5F9">
                  <a:shade val="90000"/>
                </a:srgbClr>
              </a:solidFill>
            </a:endParaRPr>
          </a:p>
        </p:txBody>
      </p:sp>
    </p:spTree>
    <p:extLst>
      <p:ext uri="{BB962C8B-B14F-4D97-AF65-F5344CB8AC3E}">
        <p14:creationId xmlns:p14="http://schemas.microsoft.com/office/powerpoint/2010/main" val="3817438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438</TotalTime>
  <Words>884</Words>
  <Application>Microsoft Office PowerPoint</Application>
  <PresentationFormat>如螢幕大小 (4:3)</PresentationFormat>
  <Paragraphs>106</Paragraphs>
  <Slides>12</Slides>
  <Notes>12</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12</vt:i4>
      </vt:variant>
    </vt:vector>
  </HeadingPairs>
  <TitlesOfParts>
    <vt:vector size="14" baseType="lpstr">
      <vt:lpstr>流線</vt:lpstr>
      <vt:lpstr>點陣圖影像</vt:lpstr>
      <vt:lpstr>藉由經營權異動入主上櫃公司規章修正宣導</vt:lpstr>
      <vt:lpstr>訂定經營權異動與營業範圍重大變更規範之目的</vt:lpstr>
      <vt:lpstr>經營權異動認定標準</vt:lpstr>
      <vt:lpstr>經營權異動認定標準</vt:lpstr>
      <vt:lpstr>營業範圍重大變更認定標準</vt:lpstr>
      <vt:lpstr>營業範圍重大變更認定標準</vt:lpstr>
      <vt:lpstr>營業範圍重大變更認定標準</vt:lpstr>
      <vt:lpstr>經營權異動且營業範圍重大變更流程圖</vt:lpstr>
      <vt:lpstr>   『經營權異動前後一定期間』，該期間如何計算？</vt:lpstr>
      <vt:lpstr>營業範圍變動觀察期間</vt:lpstr>
      <vt:lpstr>公開資訊觀測站-資訊揭露</vt:lpstr>
      <vt:lpstr>PowerPoint 簡報</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藉由經營權異動入主上櫃公司規章修正宣導</dc:title>
  <dc:creator>黃欣儀</dc:creator>
  <cp:lastModifiedBy>黃欣儀</cp:lastModifiedBy>
  <cp:revision>50</cp:revision>
  <cp:lastPrinted>2014-11-20T08:46:13Z</cp:lastPrinted>
  <dcterms:created xsi:type="dcterms:W3CDTF">2014-10-22T02:12:01Z</dcterms:created>
  <dcterms:modified xsi:type="dcterms:W3CDTF">2015-02-17T01:25:34Z</dcterms:modified>
</cp:coreProperties>
</file>