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414" r:id="rId1"/>
  </p:sldMasterIdLst>
  <p:notesMasterIdLst>
    <p:notesMasterId r:id="rId8"/>
  </p:notesMasterIdLst>
  <p:handoutMasterIdLst>
    <p:handoutMasterId r:id="rId9"/>
  </p:handoutMasterIdLst>
  <p:sldIdLst>
    <p:sldId id="256" r:id="rId2"/>
    <p:sldId id="460" r:id="rId3"/>
    <p:sldId id="461" r:id="rId4"/>
    <p:sldId id="462" r:id="rId5"/>
    <p:sldId id="463" r:id="rId6"/>
    <p:sldId id="458" r:id="rId7"/>
  </p:sldIdLst>
  <p:sldSz cx="9144000" cy="6858000" type="screen4x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2060"/>
    <a:srgbClr val="303030"/>
    <a:srgbClr val="660066"/>
    <a:srgbClr val="FFFF00"/>
    <a:srgbClr val="080808"/>
    <a:srgbClr val="572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9" autoAdjust="0"/>
    <p:restoredTop sz="91795" autoAdjust="0"/>
  </p:normalViewPr>
  <p:slideViewPr>
    <p:cSldViewPr>
      <p:cViewPr varScale="1">
        <p:scale>
          <a:sx n="81" d="100"/>
          <a:sy n="81" d="100"/>
        </p:scale>
        <p:origin x="160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1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94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079AD-2E03-4137-A4AA-7EE3218568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28814FC-E951-4637-9891-E3E7EFC92664}">
      <dgm:prSet phldrT="[文字]" custT="1"/>
      <dgm:spPr/>
      <dgm:t>
        <a:bodyPr/>
        <a:lstStyle/>
        <a:p>
          <a:r>
            <a:rPr lang="zh-TW" sz="3100" b="1" dirty="0" smtClean="0"/>
            <a:t>［格式</a:t>
          </a:r>
          <a:r>
            <a:rPr lang="en-US" sz="3100" b="1" dirty="0" smtClean="0"/>
            <a:t>1</a:t>
          </a:r>
          <a:r>
            <a:rPr lang="zh-TW" sz="3100" b="1" dirty="0" smtClean="0"/>
            <a:t>］</a:t>
          </a:r>
          <a:r>
            <a:rPr lang="zh-CN" sz="3100" b="1" dirty="0" smtClean="0"/>
            <a:t>董事（監察人）聲明書</a:t>
          </a:r>
          <a:endParaRPr lang="zh-TW" altLang="en-US" sz="3100" b="1" dirty="0"/>
        </a:p>
      </dgm:t>
    </dgm:pt>
    <dgm:pt modelId="{FC002030-4D8D-473D-B5D4-95784AFFB6F1}" type="parTrans" cxnId="{7B9C84D1-630D-4D06-A282-44B5453A9728}">
      <dgm:prSet/>
      <dgm:spPr/>
      <dgm:t>
        <a:bodyPr/>
        <a:lstStyle/>
        <a:p>
          <a:endParaRPr lang="zh-TW" altLang="en-US"/>
        </a:p>
      </dgm:t>
    </dgm:pt>
    <dgm:pt modelId="{E1D3DCF3-9979-4698-92DE-A7494172271B}" type="sibTrans" cxnId="{7B9C84D1-630D-4D06-A282-44B5453A9728}">
      <dgm:prSet/>
      <dgm:spPr/>
      <dgm:t>
        <a:bodyPr/>
        <a:lstStyle/>
        <a:p>
          <a:endParaRPr lang="zh-TW" altLang="en-US"/>
        </a:p>
      </dgm:t>
    </dgm:pt>
    <dgm:pt modelId="{E30BB6A7-C197-4955-AACE-C3CD72C15E79}">
      <dgm:prSet phldrT="[文字]" custT="1"/>
      <dgm:spPr/>
      <dgm:t>
        <a:bodyPr/>
        <a:lstStyle/>
        <a:p>
          <a:r>
            <a:rPr lang="zh-CN" sz="2400" b="1" dirty="0" smtClean="0"/>
            <a:t>當</a:t>
          </a:r>
          <a:r>
            <a:rPr lang="zh-TW" sz="2400" b="1" dirty="0" smtClean="0"/>
            <a:t>選為董事或監察人者適用，包括自然人或法人：</a:t>
          </a:r>
          <a:endParaRPr lang="zh-TW" altLang="en-US" sz="2400" dirty="0"/>
        </a:p>
      </dgm:t>
    </dgm:pt>
    <dgm:pt modelId="{919B3872-C1B6-4C08-A345-C2E9F4E7B7C3}" type="parTrans" cxnId="{6C76DE42-EF3B-4677-94E2-E06C990992D8}">
      <dgm:prSet/>
      <dgm:spPr/>
      <dgm:t>
        <a:bodyPr/>
        <a:lstStyle/>
        <a:p>
          <a:endParaRPr lang="zh-TW" altLang="en-US"/>
        </a:p>
      </dgm:t>
    </dgm:pt>
    <dgm:pt modelId="{3879ACC6-3423-4BAF-A365-215279C4201F}" type="sibTrans" cxnId="{6C76DE42-EF3B-4677-94E2-E06C990992D8}">
      <dgm:prSet/>
      <dgm:spPr/>
      <dgm:t>
        <a:bodyPr/>
        <a:lstStyle/>
        <a:p>
          <a:endParaRPr lang="zh-TW" altLang="en-US"/>
        </a:p>
      </dgm:t>
    </dgm:pt>
    <dgm:pt modelId="{AE52AD57-D702-478B-BF41-58716D025802}">
      <dgm:prSet phldrT="[文字]" custT="1"/>
      <dgm:spPr/>
      <dgm:t>
        <a:bodyPr/>
        <a:lstStyle/>
        <a:p>
          <a:r>
            <a:rPr lang="en-US" altLang="zh-TW" sz="2400" b="1" dirty="0" smtClean="0"/>
            <a:t>1. </a:t>
          </a:r>
          <a:r>
            <a:rPr lang="zh-TW" sz="2400" b="1" dirty="0" smtClean="0"/>
            <a:t>以自然人名義當選為董監者（自然人）。</a:t>
          </a:r>
          <a:endParaRPr lang="zh-TW" altLang="en-US" sz="2400" dirty="0"/>
        </a:p>
      </dgm:t>
    </dgm:pt>
    <dgm:pt modelId="{2FE8FB54-FA85-4240-B065-95D58348EF04}" type="parTrans" cxnId="{13B3CFBA-F496-408E-912B-DD140B1CAD75}">
      <dgm:prSet/>
      <dgm:spPr/>
      <dgm:t>
        <a:bodyPr/>
        <a:lstStyle/>
        <a:p>
          <a:endParaRPr lang="zh-TW" altLang="en-US"/>
        </a:p>
      </dgm:t>
    </dgm:pt>
    <dgm:pt modelId="{8B512CD7-0F8F-4188-BE80-FE96534880C5}" type="sibTrans" cxnId="{13B3CFBA-F496-408E-912B-DD140B1CAD75}">
      <dgm:prSet/>
      <dgm:spPr/>
      <dgm:t>
        <a:bodyPr/>
        <a:lstStyle/>
        <a:p>
          <a:endParaRPr lang="zh-TW" altLang="en-US"/>
        </a:p>
      </dgm:t>
    </dgm:pt>
    <dgm:pt modelId="{8878484F-ED96-470F-B187-8DD18BAA835B}">
      <dgm:prSet custT="1"/>
      <dgm:spPr/>
      <dgm:t>
        <a:bodyPr/>
        <a:lstStyle/>
        <a:p>
          <a:r>
            <a:rPr lang="en-US" altLang="zh-TW" sz="2400" b="1" dirty="0" smtClean="0"/>
            <a:t>2.</a:t>
          </a:r>
          <a:r>
            <a:rPr lang="zh-TW" sz="2400" b="1" dirty="0" smtClean="0"/>
            <a:t>依公司法第</a:t>
          </a:r>
          <a:r>
            <a:rPr lang="en-US" sz="2400" b="1" dirty="0" smtClean="0"/>
            <a:t>27</a:t>
          </a:r>
          <a:r>
            <a:rPr lang="zh-TW" sz="2400" b="1" dirty="0" smtClean="0"/>
            <a:t>條第</a:t>
          </a:r>
          <a:r>
            <a:rPr lang="en-US" sz="2400" b="1" dirty="0" smtClean="0"/>
            <a:t>1</a:t>
          </a:r>
          <a:r>
            <a:rPr lang="zh-TW" sz="2400" b="1" dirty="0" smtClean="0"/>
            <a:t>項規定，由「政府或法人股</a:t>
          </a:r>
          <a:r>
            <a:rPr lang="en-US" altLang="zh-TW" sz="2400" b="1" dirty="0" smtClean="0"/>
            <a:t>    </a:t>
          </a:r>
          <a:r>
            <a:rPr lang="zh-TW" sz="2400" b="1" dirty="0" smtClean="0"/>
            <a:t>東」當選為董監者（法人）。</a:t>
          </a:r>
          <a:endParaRPr lang="zh-TW" sz="2400" dirty="0"/>
        </a:p>
      </dgm:t>
    </dgm:pt>
    <dgm:pt modelId="{C1D4587F-080D-4DFA-ACD3-2F0AAC87B0AC}" type="parTrans" cxnId="{BAB3581C-35F2-4BDF-B25F-0E468DD76358}">
      <dgm:prSet/>
      <dgm:spPr/>
      <dgm:t>
        <a:bodyPr/>
        <a:lstStyle/>
        <a:p>
          <a:endParaRPr lang="zh-TW" altLang="en-US"/>
        </a:p>
      </dgm:t>
    </dgm:pt>
    <dgm:pt modelId="{FF44B648-156E-455A-80F5-E9D3F67B3984}" type="sibTrans" cxnId="{BAB3581C-35F2-4BDF-B25F-0E468DD76358}">
      <dgm:prSet/>
      <dgm:spPr/>
      <dgm:t>
        <a:bodyPr/>
        <a:lstStyle/>
        <a:p>
          <a:endParaRPr lang="zh-TW" altLang="en-US"/>
        </a:p>
      </dgm:t>
    </dgm:pt>
    <dgm:pt modelId="{E5980DD9-3F02-4581-A204-61DDC1A3CDB0}">
      <dgm:prSet custT="1"/>
      <dgm:spPr/>
      <dgm:t>
        <a:bodyPr/>
        <a:lstStyle/>
        <a:p>
          <a:r>
            <a:rPr lang="en-US" altLang="zh-TW" sz="2400" b="1" dirty="0" smtClean="0"/>
            <a:t>3.</a:t>
          </a:r>
          <a:r>
            <a:rPr lang="zh-TW" sz="2400" b="1" dirty="0" smtClean="0"/>
            <a:t>依公司法第</a:t>
          </a:r>
          <a:r>
            <a:rPr lang="en-US" sz="2400" b="1" dirty="0" smtClean="0"/>
            <a:t>27</a:t>
          </a:r>
          <a:r>
            <a:rPr lang="zh-TW" sz="2400" b="1" dirty="0" smtClean="0"/>
            <a:t>條第</a:t>
          </a:r>
          <a:r>
            <a:rPr lang="en-US" altLang="zh-TW" sz="2400" b="1" dirty="0" smtClean="0"/>
            <a:t>2</a:t>
          </a:r>
          <a:r>
            <a:rPr lang="zh-TW" sz="2400" b="1" dirty="0" smtClean="0"/>
            <a:t>項規定，由「政府或法人股</a:t>
          </a:r>
          <a:r>
            <a:rPr lang="en-US" altLang="zh-TW" sz="2400" b="1" dirty="0" smtClean="0"/>
            <a:t>    </a:t>
          </a:r>
          <a:r>
            <a:rPr lang="zh-TW" sz="2400" b="1" dirty="0" smtClean="0"/>
            <a:t>東之代表人」當選為董監者（</a:t>
          </a:r>
          <a:r>
            <a:rPr lang="zh-TW" altLang="en-US" sz="2400" b="1" dirty="0" smtClean="0"/>
            <a:t>自然</a:t>
          </a:r>
          <a:r>
            <a:rPr lang="zh-TW" sz="2400" b="1" dirty="0" smtClean="0"/>
            <a:t>人）。</a:t>
          </a:r>
          <a:endParaRPr lang="zh-TW" altLang="en-US" sz="2400" dirty="0"/>
        </a:p>
      </dgm:t>
    </dgm:pt>
    <dgm:pt modelId="{35CBD5F2-02B0-4A0B-B330-07322ECBFFD3}" type="parTrans" cxnId="{326B788E-AA41-4DF0-8CC6-0614C6F8FA9C}">
      <dgm:prSet/>
      <dgm:spPr/>
      <dgm:t>
        <a:bodyPr/>
        <a:lstStyle/>
        <a:p>
          <a:endParaRPr lang="zh-TW" altLang="en-US"/>
        </a:p>
      </dgm:t>
    </dgm:pt>
    <dgm:pt modelId="{DCBFA101-2DD5-47E1-A5AB-A529F1137CE2}" type="sibTrans" cxnId="{326B788E-AA41-4DF0-8CC6-0614C6F8FA9C}">
      <dgm:prSet/>
      <dgm:spPr/>
      <dgm:t>
        <a:bodyPr/>
        <a:lstStyle/>
        <a:p>
          <a:endParaRPr lang="zh-TW" altLang="en-US"/>
        </a:p>
      </dgm:t>
    </dgm:pt>
    <dgm:pt modelId="{2DF0D018-C50E-4416-8618-4B976049EB45}" type="pres">
      <dgm:prSet presAssocID="{441079AD-2E03-4137-A4AA-7EE3218568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B443EB4-BF5C-436B-9A04-5FA17893DC7F}" type="pres">
      <dgm:prSet presAssocID="{B28814FC-E951-4637-9891-E3E7EFC926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059F97-9CEA-4F2A-BBF6-665FEB15A3B1}" type="pres">
      <dgm:prSet presAssocID="{B28814FC-E951-4637-9891-E3E7EFC9266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FD76923-50FD-4680-9817-F7D1CDDCC4B4}" type="presOf" srcId="{B28814FC-E951-4637-9891-E3E7EFC92664}" destId="{5B443EB4-BF5C-436B-9A04-5FA17893DC7F}" srcOrd="0" destOrd="0" presId="urn:microsoft.com/office/officeart/2005/8/layout/vList2"/>
    <dgm:cxn modelId="{13B3CFBA-F496-408E-912B-DD140B1CAD75}" srcId="{B28814FC-E951-4637-9891-E3E7EFC92664}" destId="{AE52AD57-D702-478B-BF41-58716D025802}" srcOrd="1" destOrd="0" parTransId="{2FE8FB54-FA85-4240-B065-95D58348EF04}" sibTransId="{8B512CD7-0F8F-4188-BE80-FE96534880C5}"/>
    <dgm:cxn modelId="{6C76DE42-EF3B-4677-94E2-E06C990992D8}" srcId="{B28814FC-E951-4637-9891-E3E7EFC92664}" destId="{E30BB6A7-C197-4955-AACE-C3CD72C15E79}" srcOrd="0" destOrd="0" parTransId="{919B3872-C1B6-4C08-A345-C2E9F4E7B7C3}" sibTransId="{3879ACC6-3423-4BAF-A365-215279C4201F}"/>
    <dgm:cxn modelId="{73A68B6F-3501-49CD-B8B6-64F5889C05C5}" type="presOf" srcId="{441079AD-2E03-4137-A4AA-7EE3218568B6}" destId="{2DF0D018-C50E-4416-8618-4B976049EB45}" srcOrd="0" destOrd="0" presId="urn:microsoft.com/office/officeart/2005/8/layout/vList2"/>
    <dgm:cxn modelId="{9800CB83-D13C-4ECF-92EB-049D6EAE9B1B}" type="presOf" srcId="{E5980DD9-3F02-4581-A204-61DDC1A3CDB0}" destId="{F3059F97-9CEA-4F2A-BBF6-665FEB15A3B1}" srcOrd="0" destOrd="3" presId="urn:microsoft.com/office/officeart/2005/8/layout/vList2"/>
    <dgm:cxn modelId="{BAB3581C-35F2-4BDF-B25F-0E468DD76358}" srcId="{B28814FC-E951-4637-9891-E3E7EFC92664}" destId="{8878484F-ED96-470F-B187-8DD18BAA835B}" srcOrd="2" destOrd="0" parTransId="{C1D4587F-080D-4DFA-ACD3-2F0AAC87B0AC}" sibTransId="{FF44B648-156E-455A-80F5-E9D3F67B3984}"/>
    <dgm:cxn modelId="{21A2C92F-F4E3-4DA8-85A7-E398397C883D}" type="presOf" srcId="{AE52AD57-D702-478B-BF41-58716D025802}" destId="{F3059F97-9CEA-4F2A-BBF6-665FEB15A3B1}" srcOrd="0" destOrd="1" presId="urn:microsoft.com/office/officeart/2005/8/layout/vList2"/>
    <dgm:cxn modelId="{7B9C84D1-630D-4D06-A282-44B5453A9728}" srcId="{441079AD-2E03-4137-A4AA-7EE3218568B6}" destId="{B28814FC-E951-4637-9891-E3E7EFC92664}" srcOrd="0" destOrd="0" parTransId="{FC002030-4D8D-473D-B5D4-95784AFFB6F1}" sibTransId="{E1D3DCF3-9979-4698-92DE-A7494172271B}"/>
    <dgm:cxn modelId="{412B91E7-6404-44A4-8E5E-7496ACD6B2ED}" type="presOf" srcId="{E30BB6A7-C197-4955-AACE-C3CD72C15E79}" destId="{F3059F97-9CEA-4F2A-BBF6-665FEB15A3B1}" srcOrd="0" destOrd="0" presId="urn:microsoft.com/office/officeart/2005/8/layout/vList2"/>
    <dgm:cxn modelId="{A53B175D-5D90-479D-999E-1939004C258B}" type="presOf" srcId="{8878484F-ED96-470F-B187-8DD18BAA835B}" destId="{F3059F97-9CEA-4F2A-BBF6-665FEB15A3B1}" srcOrd="0" destOrd="2" presId="urn:microsoft.com/office/officeart/2005/8/layout/vList2"/>
    <dgm:cxn modelId="{326B788E-AA41-4DF0-8CC6-0614C6F8FA9C}" srcId="{B28814FC-E951-4637-9891-E3E7EFC92664}" destId="{E5980DD9-3F02-4581-A204-61DDC1A3CDB0}" srcOrd="3" destOrd="0" parTransId="{35CBD5F2-02B0-4A0B-B330-07322ECBFFD3}" sibTransId="{DCBFA101-2DD5-47E1-A5AB-A529F1137CE2}"/>
    <dgm:cxn modelId="{D3C8F76D-3F95-4309-AAB9-067E554F1F5F}" type="presParOf" srcId="{2DF0D018-C50E-4416-8618-4B976049EB45}" destId="{5B443EB4-BF5C-436B-9A04-5FA17893DC7F}" srcOrd="0" destOrd="0" presId="urn:microsoft.com/office/officeart/2005/8/layout/vList2"/>
    <dgm:cxn modelId="{74EC5C98-B785-4EED-B49E-5BAA4AEA8B8C}" type="presParOf" srcId="{2DF0D018-C50E-4416-8618-4B976049EB45}" destId="{F3059F97-9CEA-4F2A-BBF6-665FEB15A3B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1079AD-2E03-4137-A4AA-7EE3218568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28814FC-E951-4637-9891-E3E7EFC92664}">
      <dgm:prSet phldrT="[文字]" custT="1"/>
      <dgm:spPr/>
      <dgm:t>
        <a:bodyPr/>
        <a:lstStyle/>
        <a:p>
          <a:r>
            <a:rPr lang="zh-TW" sz="2500" b="1" dirty="0" smtClean="0"/>
            <a:t>［格式</a:t>
          </a:r>
          <a:r>
            <a:rPr lang="en-US" sz="2500" b="1" dirty="0" smtClean="0"/>
            <a:t>2</a:t>
          </a:r>
          <a:r>
            <a:rPr lang="zh-TW" sz="2500" b="1" dirty="0" smtClean="0"/>
            <a:t>］</a:t>
          </a:r>
          <a:r>
            <a:rPr lang="zh-CN" sz="2500" b="1" dirty="0" smtClean="0"/>
            <a:t>法人董事（監察人）代表人聲明書</a:t>
          </a:r>
          <a:endParaRPr lang="zh-TW" altLang="en-US" sz="2500" b="1" dirty="0"/>
        </a:p>
      </dgm:t>
    </dgm:pt>
    <dgm:pt modelId="{FC002030-4D8D-473D-B5D4-95784AFFB6F1}" type="parTrans" cxnId="{7B9C84D1-630D-4D06-A282-44B5453A9728}">
      <dgm:prSet/>
      <dgm:spPr/>
      <dgm:t>
        <a:bodyPr/>
        <a:lstStyle/>
        <a:p>
          <a:endParaRPr lang="zh-TW" altLang="en-US"/>
        </a:p>
      </dgm:t>
    </dgm:pt>
    <dgm:pt modelId="{E1D3DCF3-9979-4698-92DE-A7494172271B}" type="sibTrans" cxnId="{7B9C84D1-630D-4D06-A282-44B5453A9728}">
      <dgm:prSet/>
      <dgm:spPr/>
      <dgm:t>
        <a:bodyPr/>
        <a:lstStyle/>
        <a:p>
          <a:endParaRPr lang="zh-TW" altLang="en-US"/>
        </a:p>
      </dgm:t>
    </dgm:pt>
    <dgm:pt modelId="{E30BB6A7-C197-4955-AACE-C3CD72C15E79}">
      <dgm:prSet phldrT="[文字]" custT="1"/>
      <dgm:spPr/>
      <dgm:t>
        <a:bodyPr/>
        <a:lstStyle/>
        <a:p>
          <a:r>
            <a:rPr lang="en-US" altLang="zh-TW" sz="2400" b="1" dirty="0" smtClean="0"/>
            <a:t>1. </a:t>
          </a:r>
          <a:r>
            <a:rPr lang="zh-TW" sz="2400" b="1" dirty="0" smtClean="0"/>
            <a:t>依公司法第</a:t>
          </a:r>
          <a:r>
            <a:rPr lang="en-US" sz="2400" b="1" dirty="0" smtClean="0"/>
            <a:t>27</a:t>
          </a:r>
          <a:r>
            <a:rPr lang="zh-TW" sz="2400" b="1" dirty="0" smtClean="0"/>
            <a:t>條第</a:t>
          </a:r>
          <a:r>
            <a:rPr lang="en-US" sz="2400" b="1" dirty="0" smtClean="0"/>
            <a:t>1</a:t>
          </a:r>
          <a:r>
            <a:rPr lang="zh-TW" sz="2400" b="1" dirty="0" smtClean="0"/>
            <a:t>項規定，由「政府或</a:t>
          </a:r>
          <a:r>
            <a:rPr lang="zh-CN" sz="2400" b="1" dirty="0" smtClean="0"/>
            <a:t>法</a:t>
          </a:r>
          <a:r>
            <a:rPr lang="zh-TW" sz="2400" b="1" dirty="0" smtClean="0"/>
            <a:t>人股東」當選為董監者，其所指定「代表人」適用之聲明書。</a:t>
          </a:r>
          <a:endParaRPr lang="zh-TW" altLang="en-US" sz="2400" dirty="0"/>
        </a:p>
      </dgm:t>
    </dgm:pt>
    <dgm:pt modelId="{919B3872-C1B6-4C08-A345-C2E9F4E7B7C3}" type="parTrans" cxnId="{6C76DE42-EF3B-4677-94E2-E06C990992D8}">
      <dgm:prSet/>
      <dgm:spPr/>
      <dgm:t>
        <a:bodyPr/>
        <a:lstStyle/>
        <a:p>
          <a:endParaRPr lang="zh-TW" altLang="en-US"/>
        </a:p>
      </dgm:t>
    </dgm:pt>
    <dgm:pt modelId="{3879ACC6-3423-4BAF-A365-215279C4201F}" type="sibTrans" cxnId="{6C76DE42-EF3B-4677-94E2-E06C990992D8}">
      <dgm:prSet/>
      <dgm:spPr/>
      <dgm:t>
        <a:bodyPr/>
        <a:lstStyle/>
        <a:p>
          <a:endParaRPr lang="zh-TW" altLang="en-US"/>
        </a:p>
      </dgm:t>
    </dgm:pt>
    <dgm:pt modelId="{8878484F-ED96-470F-B187-8DD18BAA835B}">
      <dgm:prSet custT="1"/>
      <dgm:spPr/>
      <dgm:t>
        <a:bodyPr/>
        <a:lstStyle/>
        <a:p>
          <a:r>
            <a:rPr lang="en-US" altLang="zh-TW" sz="2400" b="1" dirty="0" smtClean="0"/>
            <a:t>2.</a:t>
          </a:r>
          <a:r>
            <a:rPr lang="zh-TW" sz="2400" b="1" dirty="0" smtClean="0"/>
            <a:t>政府或</a:t>
          </a:r>
          <a:r>
            <a:rPr lang="zh-CN" sz="2400" b="1" dirty="0" smtClean="0"/>
            <a:t>法</a:t>
          </a:r>
          <a:r>
            <a:rPr lang="zh-TW" sz="2400" b="1" dirty="0" smtClean="0"/>
            <a:t>人股東（董監事本人）應另行簽具［格式</a:t>
          </a:r>
          <a:r>
            <a:rPr lang="en-US" sz="2400" b="1" dirty="0" smtClean="0"/>
            <a:t>1</a:t>
          </a:r>
          <a:r>
            <a:rPr lang="zh-TW" sz="2400" b="1" dirty="0" smtClean="0"/>
            <a:t>］之董事</a:t>
          </a:r>
          <a:r>
            <a:rPr lang="en-US" sz="2400" b="1" dirty="0" smtClean="0"/>
            <a:t>(</a:t>
          </a:r>
          <a:r>
            <a:rPr lang="zh-TW" sz="2400" b="1" dirty="0" smtClean="0"/>
            <a:t>監察人</a:t>
          </a:r>
          <a:r>
            <a:rPr lang="en-US" sz="2400" b="1" dirty="0" smtClean="0"/>
            <a:t>)</a:t>
          </a:r>
          <a:r>
            <a:rPr lang="zh-TW" sz="2400" b="1" dirty="0" smtClean="0"/>
            <a:t>聲明書。</a:t>
          </a:r>
          <a:endParaRPr lang="zh-TW" sz="2400" dirty="0"/>
        </a:p>
      </dgm:t>
    </dgm:pt>
    <dgm:pt modelId="{C1D4587F-080D-4DFA-ACD3-2F0AAC87B0AC}" type="parTrans" cxnId="{BAB3581C-35F2-4BDF-B25F-0E468DD76358}">
      <dgm:prSet/>
      <dgm:spPr/>
      <dgm:t>
        <a:bodyPr/>
        <a:lstStyle/>
        <a:p>
          <a:endParaRPr lang="zh-TW" altLang="en-US"/>
        </a:p>
      </dgm:t>
    </dgm:pt>
    <dgm:pt modelId="{FF44B648-156E-455A-80F5-E9D3F67B3984}" type="sibTrans" cxnId="{BAB3581C-35F2-4BDF-B25F-0E468DD76358}">
      <dgm:prSet/>
      <dgm:spPr/>
      <dgm:t>
        <a:bodyPr/>
        <a:lstStyle/>
        <a:p>
          <a:endParaRPr lang="zh-TW" altLang="en-US"/>
        </a:p>
      </dgm:t>
    </dgm:pt>
    <dgm:pt modelId="{2DF0D018-C50E-4416-8618-4B976049EB45}" type="pres">
      <dgm:prSet presAssocID="{441079AD-2E03-4137-A4AA-7EE3218568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B443EB4-BF5C-436B-9A04-5FA17893DC7F}" type="pres">
      <dgm:prSet presAssocID="{B28814FC-E951-4637-9891-E3E7EFC926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059F97-9CEA-4F2A-BBF6-665FEB15A3B1}" type="pres">
      <dgm:prSet presAssocID="{B28814FC-E951-4637-9891-E3E7EFC9266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AB3581C-35F2-4BDF-B25F-0E468DD76358}" srcId="{B28814FC-E951-4637-9891-E3E7EFC92664}" destId="{8878484F-ED96-470F-B187-8DD18BAA835B}" srcOrd="1" destOrd="0" parTransId="{C1D4587F-080D-4DFA-ACD3-2F0AAC87B0AC}" sibTransId="{FF44B648-156E-455A-80F5-E9D3F67B3984}"/>
    <dgm:cxn modelId="{DE64A7B8-B995-4BF0-89FF-7B078AFC620F}" type="presOf" srcId="{E30BB6A7-C197-4955-AACE-C3CD72C15E79}" destId="{F3059F97-9CEA-4F2A-BBF6-665FEB15A3B1}" srcOrd="0" destOrd="0" presId="urn:microsoft.com/office/officeart/2005/8/layout/vList2"/>
    <dgm:cxn modelId="{6C76DE42-EF3B-4677-94E2-E06C990992D8}" srcId="{B28814FC-E951-4637-9891-E3E7EFC92664}" destId="{E30BB6A7-C197-4955-AACE-C3CD72C15E79}" srcOrd="0" destOrd="0" parTransId="{919B3872-C1B6-4C08-A345-C2E9F4E7B7C3}" sibTransId="{3879ACC6-3423-4BAF-A365-215279C4201F}"/>
    <dgm:cxn modelId="{7B9C84D1-630D-4D06-A282-44B5453A9728}" srcId="{441079AD-2E03-4137-A4AA-7EE3218568B6}" destId="{B28814FC-E951-4637-9891-E3E7EFC92664}" srcOrd="0" destOrd="0" parTransId="{FC002030-4D8D-473D-B5D4-95784AFFB6F1}" sibTransId="{E1D3DCF3-9979-4698-92DE-A7494172271B}"/>
    <dgm:cxn modelId="{F6D4CD5F-92CC-40C0-A57E-5E7A22CFEAB6}" type="presOf" srcId="{441079AD-2E03-4137-A4AA-7EE3218568B6}" destId="{2DF0D018-C50E-4416-8618-4B976049EB45}" srcOrd="0" destOrd="0" presId="urn:microsoft.com/office/officeart/2005/8/layout/vList2"/>
    <dgm:cxn modelId="{87B07A3A-A655-4B3C-894F-A1775E5173F4}" type="presOf" srcId="{8878484F-ED96-470F-B187-8DD18BAA835B}" destId="{F3059F97-9CEA-4F2A-BBF6-665FEB15A3B1}" srcOrd="0" destOrd="1" presId="urn:microsoft.com/office/officeart/2005/8/layout/vList2"/>
    <dgm:cxn modelId="{2878B95B-D510-42CC-B72F-FCC16D8E3DB0}" type="presOf" srcId="{B28814FC-E951-4637-9891-E3E7EFC92664}" destId="{5B443EB4-BF5C-436B-9A04-5FA17893DC7F}" srcOrd="0" destOrd="0" presId="urn:microsoft.com/office/officeart/2005/8/layout/vList2"/>
    <dgm:cxn modelId="{85222A57-745D-4BAF-BB3E-2B834CBCBD55}" type="presParOf" srcId="{2DF0D018-C50E-4416-8618-4B976049EB45}" destId="{5B443EB4-BF5C-436B-9A04-5FA17893DC7F}" srcOrd="0" destOrd="0" presId="urn:microsoft.com/office/officeart/2005/8/layout/vList2"/>
    <dgm:cxn modelId="{104DB4C0-3FAC-4AC4-9728-28F908353659}" type="presParOf" srcId="{2DF0D018-C50E-4416-8618-4B976049EB45}" destId="{F3059F97-9CEA-4F2A-BBF6-665FEB15A3B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1079AD-2E03-4137-A4AA-7EE3218568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28814FC-E951-4637-9891-E3E7EFC92664}">
      <dgm:prSet phldrT="[文字]" custT="1"/>
      <dgm:spPr/>
      <dgm:t>
        <a:bodyPr/>
        <a:lstStyle/>
        <a:p>
          <a:r>
            <a:rPr lang="zh-TW" sz="2500" b="1" dirty="0" smtClean="0">
              <a:solidFill>
                <a:srgbClr val="FF0000"/>
              </a:solidFill>
            </a:rPr>
            <a:t>［新增格式</a:t>
          </a:r>
          <a:r>
            <a:rPr lang="en-US" sz="2500" b="1" dirty="0" smtClean="0">
              <a:solidFill>
                <a:srgbClr val="FF0000"/>
              </a:solidFill>
            </a:rPr>
            <a:t>3</a:t>
          </a:r>
          <a:r>
            <a:rPr lang="zh-TW" sz="2500" b="1" dirty="0" smtClean="0">
              <a:solidFill>
                <a:srgbClr val="FF0000"/>
              </a:solidFill>
            </a:rPr>
            <a:t>］</a:t>
          </a:r>
          <a:r>
            <a:rPr lang="zh-CN" sz="2500" b="1" dirty="0" smtClean="0"/>
            <a:t>代表人當選董事（監察人）之政府、法人股東聲明書</a:t>
          </a:r>
          <a:endParaRPr lang="zh-TW" altLang="en-US" sz="2500" dirty="0"/>
        </a:p>
      </dgm:t>
    </dgm:pt>
    <dgm:pt modelId="{FC002030-4D8D-473D-B5D4-95784AFFB6F1}" type="parTrans" cxnId="{7B9C84D1-630D-4D06-A282-44B5453A9728}">
      <dgm:prSet/>
      <dgm:spPr/>
      <dgm:t>
        <a:bodyPr/>
        <a:lstStyle/>
        <a:p>
          <a:endParaRPr lang="zh-TW" altLang="en-US"/>
        </a:p>
      </dgm:t>
    </dgm:pt>
    <dgm:pt modelId="{E1D3DCF3-9979-4698-92DE-A7494172271B}" type="sibTrans" cxnId="{7B9C84D1-630D-4D06-A282-44B5453A9728}">
      <dgm:prSet/>
      <dgm:spPr/>
      <dgm:t>
        <a:bodyPr/>
        <a:lstStyle/>
        <a:p>
          <a:endParaRPr lang="zh-TW" altLang="en-US"/>
        </a:p>
      </dgm:t>
    </dgm:pt>
    <dgm:pt modelId="{E30BB6A7-C197-4955-AACE-C3CD72C15E79}">
      <dgm:prSet phldrT="[文字]" custT="1"/>
      <dgm:spPr/>
      <dgm:t>
        <a:bodyPr/>
        <a:lstStyle/>
        <a:p>
          <a:r>
            <a:rPr lang="en-US" altLang="zh-TW" sz="2400" b="1" dirty="0" smtClean="0"/>
            <a:t>1. </a:t>
          </a:r>
          <a:r>
            <a:rPr lang="zh-TW" sz="2400" b="1" dirty="0" smtClean="0"/>
            <a:t>依公司法第</a:t>
          </a:r>
          <a:r>
            <a:rPr lang="en-US" sz="2400" b="1" dirty="0" smtClean="0"/>
            <a:t>27</a:t>
          </a:r>
          <a:r>
            <a:rPr lang="zh-TW" sz="2400" b="1" dirty="0" smtClean="0"/>
            <a:t>條第</a:t>
          </a:r>
          <a:r>
            <a:rPr lang="en-US" altLang="zh-TW" sz="2400" b="1" dirty="0" smtClean="0"/>
            <a:t>2</a:t>
          </a:r>
          <a:r>
            <a:rPr lang="zh-TW" sz="2400" b="1" dirty="0" smtClean="0"/>
            <a:t>項規定，由「政府或法人股東之代表人」當選為董監者，其所代表「政府或法人股東」適用之聲明書。</a:t>
          </a:r>
          <a:endParaRPr lang="zh-TW" altLang="en-US" sz="2400" dirty="0"/>
        </a:p>
      </dgm:t>
    </dgm:pt>
    <dgm:pt modelId="{919B3872-C1B6-4C08-A345-C2E9F4E7B7C3}" type="parTrans" cxnId="{6C76DE42-EF3B-4677-94E2-E06C990992D8}">
      <dgm:prSet/>
      <dgm:spPr/>
      <dgm:t>
        <a:bodyPr/>
        <a:lstStyle/>
        <a:p>
          <a:endParaRPr lang="zh-TW" altLang="en-US"/>
        </a:p>
      </dgm:t>
    </dgm:pt>
    <dgm:pt modelId="{3879ACC6-3423-4BAF-A365-215279C4201F}" type="sibTrans" cxnId="{6C76DE42-EF3B-4677-94E2-E06C990992D8}">
      <dgm:prSet/>
      <dgm:spPr/>
      <dgm:t>
        <a:bodyPr/>
        <a:lstStyle/>
        <a:p>
          <a:endParaRPr lang="zh-TW" altLang="en-US"/>
        </a:p>
      </dgm:t>
    </dgm:pt>
    <dgm:pt modelId="{8878484F-ED96-470F-B187-8DD18BAA835B}">
      <dgm:prSet custT="1"/>
      <dgm:spPr/>
      <dgm:t>
        <a:bodyPr/>
        <a:lstStyle/>
        <a:p>
          <a:r>
            <a:rPr lang="en-US" altLang="zh-TW" sz="2400" b="1" dirty="0" smtClean="0"/>
            <a:t>2.</a:t>
          </a:r>
          <a:r>
            <a:rPr lang="zh-TW" sz="2400" b="1" dirty="0" smtClean="0"/>
            <a:t>代表人應另行簽具［格式</a:t>
          </a:r>
          <a:r>
            <a:rPr lang="en-US" sz="2400" b="1" dirty="0" smtClean="0"/>
            <a:t>1</a:t>
          </a:r>
          <a:r>
            <a:rPr lang="zh-TW" sz="2400" b="1" dirty="0" smtClean="0"/>
            <a:t>］之董事</a:t>
          </a:r>
          <a:r>
            <a:rPr lang="en-US" sz="2400" b="1" dirty="0" smtClean="0"/>
            <a:t>(</a:t>
          </a:r>
          <a:r>
            <a:rPr lang="zh-TW" sz="2400" b="1" dirty="0" smtClean="0"/>
            <a:t>監察人</a:t>
          </a:r>
          <a:r>
            <a:rPr lang="en-US" sz="2400" b="1" dirty="0" smtClean="0"/>
            <a:t>)</a:t>
          </a:r>
          <a:r>
            <a:rPr lang="zh-TW" sz="2400" b="1" dirty="0" smtClean="0"/>
            <a:t>聲明書。</a:t>
          </a:r>
          <a:endParaRPr lang="zh-TW" sz="2400" dirty="0"/>
        </a:p>
      </dgm:t>
    </dgm:pt>
    <dgm:pt modelId="{C1D4587F-080D-4DFA-ACD3-2F0AAC87B0AC}" type="parTrans" cxnId="{BAB3581C-35F2-4BDF-B25F-0E468DD76358}">
      <dgm:prSet/>
      <dgm:spPr/>
      <dgm:t>
        <a:bodyPr/>
        <a:lstStyle/>
        <a:p>
          <a:endParaRPr lang="zh-TW" altLang="en-US"/>
        </a:p>
      </dgm:t>
    </dgm:pt>
    <dgm:pt modelId="{FF44B648-156E-455A-80F5-E9D3F67B3984}" type="sibTrans" cxnId="{BAB3581C-35F2-4BDF-B25F-0E468DD76358}">
      <dgm:prSet/>
      <dgm:spPr/>
      <dgm:t>
        <a:bodyPr/>
        <a:lstStyle/>
        <a:p>
          <a:endParaRPr lang="zh-TW" altLang="en-US"/>
        </a:p>
      </dgm:t>
    </dgm:pt>
    <dgm:pt modelId="{2DF0D018-C50E-4416-8618-4B976049EB45}" type="pres">
      <dgm:prSet presAssocID="{441079AD-2E03-4137-A4AA-7EE3218568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B443EB4-BF5C-436B-9A04-5FA17893DC7F}" type="pres">
      <dgm:prSet presAssocID="{B28814FC-E951-4637-9891-E3E7EFC926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059F97-9CEA-4F2A-BBF6-665FEB15A3B1}" type="pres">
      <dgm:prSet presAssocID="{B28814FC-E951-4637-9891-E3E7EFC9266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AB3581C-35F2-4BDF-B25F-0E468DD76358}" srcId="{B28814FC-E951-4637-9891-E3E7EFC92664}" destId="{8878484F-ED96-470F-B187-8DD18BAA835B}" srcOrd="1" destOrd="0" parTransId="{C1D4587F-080D-4DFA-ACD3-2F0AAC87B0AC}" sibTransId="{FF44B648-156E-455A-80F5-E9D3F67B3984}"/>
    <dgm:cxn modelId="{0E7D39CA-B966-475F-983D-E0A8B5688203}" type="presOf" srcId="{E30BB6A7-C197-4955-AACE-C3CD72C15E79}" destId="{F3059F97-9CEA-4F2A-BBF6-665FEB15A3B1}" srcOrd="0" destOrd="0" presId="urn:microsoft.com/office/officeart/2005/8/layout/vList2"/>
    <dgm:cxn modelId="{49CD377D-2E88-499C-A4F3-5FFCAB1C5C1D}" type="presOf" srcId="{8878484F-ED96-470F-B187-8DD18BAA835B}" destId="{F3059F97-9CEA-4F2A-BBF6-665FEB15A3B1}" srcOrd="0" destOrd="1" presId="urn:microsoft.com/office/officeart/2005/8/layout/vList2"/>
    <dgm:cxn modelId="{6C76DE42-EF3B-4677-94E2-E06C990992D8}" srcId="{B28814FC-E951-4637-9891-E3E7EFC92664}" destId="{E30BB6A7-C197-4955-AACE-C3CD72C15E79}" srcOrd="0" destOrd="0" parTransId="{919B3872-C1B6-4C08-A345-C2E9F4E7B7C3}" sibTransId="{3879ACC6-3423-4BAF-A365-215279C4201F}"/>
    <dgm:cxn modelId="{7B9C84D1-630D-4D06-A282-44B5453A9728}" srcId="{441079AD-2E03-4137-A4AA-7EE3218568B6}" destId="{B28814FC-E951-4637-9891-E3E7EFC92664}" srcOrd="0" destOrd="0" parTransId="{FC002030-4D8D-473D-B5D4-95784AFFB6F1}" sibTransId="{E1D3DCF3-9979-4698-92DE-A7494172271B}"/>
    <dgm:cxn modelId="{5741905C-FB16-4CE5-B933-BC303A1706A2}" type="presOf" srcId="{441079AD-2E03-4137-A4AA-7EE3218568B6}" destId="{2DF0D018-C50E-4416-8618-4B976049EB45}" srcOrd="0" destOrd="0" presId="urn:microsoft.com/office/officeart/2005/8/layout/vList2"/>
    <dgm:cxn modelId="{20EB8D10-2A73-4771-9C85-962B3799514A}" type="presOf" srcId="{B28814FC-E951-4637-9891-E3E7EFC92664}" destId="{5B443EB4-BF5C-436B-9A04-5FA17893DC7F}" srcOrd="0" destOrd="0" presId="urn:microsoft.com/office/officeart/2005/8/layout/vList2"/>
    <dgm:cxn modelId="{1EFDABF5-5EE5-42CF-8089-3AC362269A34}" type="presParOf" srcId="{2DF0D018-C50E-4416-8618-4B976049EB45}" destId="{5B443EB4-BF5C-436B-9A04-5FA17893DC7F}" srcOrd="0" destOrd="0" presId="urn:microsoft.com/office/officeart/2005/8/layout/vList2"/>
    <dgm:cxn modelId="{D7FECF96-8365-4E85-BCAD-532E9B7904CE}" type="presParOf" srcId="{2DF0D018-C50E-4416-8618-4B976049EB45}" destId="{F3059F97-9CEA-4F2A-BBF6-665FEB15A3B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43EB4-BF5C-436B-9A04-5FA17893DC7F}">
      <dsp:nvSpPr>
        <dsp:cNvPr id="0" name=""/>
        <dsp:cNvSpPr/>
      </dsp:nvSpPr>
      <dsp:spPr>
        <a:xfrm>
          <a:off x="0" y="3560"/>
          <a:ext cx="7774577" cy="943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b="1" kern="1200" dirty="0" smtClean="0"/>
            <a:t>［格式</a:t>
          </a:r>
          <a:r>
            <a:rPr lang="en-US" sz="3100" b="1" kern="1200" dirty="0" smtClean="0"/>
            <a:t>1</a:t>
          </a:r>
          <a:r>
            <a:rPr lang="zh-TW" sz="3100" b="1" kern="1200" dirty="0" smtClean="0"/>
            <a:t>］</a:t>
          </a:r>
          <a:r>
            <a:rPr lang="zh-CN" sz="3100" b="1" kern="1200" dirty="0" smtClean="0"/>
            <a:t>董事（監察人）聲明書</a:t>
          </a:r>
          <a:endParaRPr lang="zh-TW" altLang="en-US" sz="3100" b="1" kern="1200" dirty="0"/>
        </a:p>
      </dsp:txBody>
      <dsp:txXfrm>
        <a:off x="46057" y="49617"/>
        <a:ext cx="7682463" cy="851373"/>
      </dsp:txXfrm>
    </dsp:sp>
    <dsp:sp modelId="{F3059F97-9CEA-4F2A-BBF6-665FEB15A3B1}">
      <dsp:nvSpPr>
        <dsp:cNvPr id="0" name=""/>
        <dsp:cNvSpPr/>
      </dsp:nvSpPr>
      <dsp:spPr>
        <a:xfrm>
          <a:off x="0" y="947047"/>
          <a:ext cx="7774577" cy="3175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843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2400" b="1" kern="1200" dirty="0" smtClean="0"/>
            <a:t>當</a:t>
          </a:r>
          <a:r>
            <a:rPr lang="zh-TW" sz="2400" b="1" kern="1200" dirty="0" smtClean="0"/>
            <a:t>選為董事或監察人者適用，包括自然人或法人：</a:t>
          </a:r>
          <a:endParaRPr lang="zh-TW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b="1" kern="1200" dirty="0" smtClean="0"/>
            <a:t>1. </a:t>
          </a:r>
          <a:r>
            <a:rPr lang="zh-TW" sz="2400" b="1" kern="1200" dirty="0" smtClean="0"/>
            <a:t>以自然人名義當選為董監者（自然人）。</a:t>
          </a:r>
          <a:endParaRPr lang="zh-TW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b="1" kern="1200" dirty="0" smtClean="0"/>
            <a:t>2.</a:t>
          </a:r>
          <a:r>
            <a:rPr lang="zh-TW" sz="2400" b="1" kern="1200" dirty="0" smtClean="0"/>
            <a:t>依公司法第</a:t>
          </a:r>
          <a:r>
            <a:rPr lang="en-US" sz="2400" b="1" kern="1200" dirty="0" smtClean="0"/>
            <a:t>27</a:t>
          </a:r>
          <a:r>
            <a:rPr lang="zh-TW" sz="2400" b="1" kern="1200" dirty="0" smtClean="0"/>
            <a:t>條第</a:t>
          </a:r>
          <a:r>
            <a:rPr lang="en-US" sz="2400" b="1" kern="1200" dirty="0" smtClean="0"/>
            <a:t>1</a:t>
          </a:r>
          <a:r>
            <a:rPr lang="zh-TW" sz="2400" b="1" kern="1200" dirty="0" smtClean="0"/>
            <a:t>項規定，由「政府或法人股</a:t>
          </a:r>
          <a:r>
            <a:rPr lang="en-US" altLang="zh-TW" sz="2400" b="1" kern="1200" dirty="0" smtClean="0"/>
            <a:t>    </a:t>
          </a:r>
          <a:r>
            <a:rPr lang="zh-TW" sz="2400" b="1" kern="1200" dirty="0" smtClean="0"/>
            <a:t>東」當選為董監者（法人）。</a:t>
          </a:r>
          <a:endParaRPr lang="zh-TW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b="1" kern="1200" dirty="0" smtClean="0"/>
            <a:t>3.</a:t>
          </a:r>
          <a:r>
            <a:rPr lang="zh-TW" sz="2400" b="1" kern="1200" dirty="0" smtClean="0"/>
            <a:t>依公司法第</a:t>
          </a:r>
          <a:r>
            <a:rPr lang="en-US" sz="2400" b="1" kern="1200" dirty="0" smtClean="0"/>
            <a:t>27</a:t>
          </a:r>
          <a:r>
            <a:rPr lang="zh-TW" sz="2400" b="1" kern="1200" dirty="0" smtClean="0"/>
            <a:t>條第</a:t>
          </a:r>
          <a:r>
            <a:rPr lang="en-US" altLang="zh-TW" sz="2400" b="1" kern="1200" dirty="0" smtClean="0"/>
            <a:t>2</a:t>
          </a:r>
          <a:r>
            <a:rPr lang="zh-TW" sz="2400" b="1" kern="1200" dirty="0" smtClean="0"/>
            <a:t>項規定，由「政府或法人股</a:t>
          </a:r>
          <a:r>
            <a:rPr lang="en-US" altLang="zh-TW" sz="2400" b="1" kern="1200" dirty="0" smtClean="0"/>
            <a:t>    </a:t>
          </a:r>
          <a:r>
            <a:rPr lang="zh-TW" sz="2400" b="1" kern="1200" dirty="0" smtClean="0"/>
            <a:t>東之代表人」當選為董監者（</a:t>
          </a:r>
          <a:r>
            <a:rPr lang="zh-TW" altLang="en-US" sz="2400" b="1" kern="1200" dirty="0" smtClean="0"/>
            <a:t>自然</a:t>
          </a:r>
          <a:r>
            <a:rPr lang="zh-TW" sz="2400" b="1" kern="1200" dirty="0" smtClean="0"/>
            <a:t>人）。</a:t>
          </a:r>
          <a:endParaRPr lang="zh-TW" altLang="en-US" sz="2400" kern="1200" dirty="0"/>
        </a:p>
      </dsp:txBody>
      <dsp:txXfrm>
        <a:off x="0" y="947047"/>
        <a:ext cx="7774577" cy="3175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43EB4-BF5C-436B-9A04-5FA17893DC7F}">
      <dsp:nvSpPr>
        <dsp:cNvPr id="0" name=""/>
        <dsp:cNvSpPr/>
      </dsp:nvSpPr>
      <dsp:spPr>
        <a:xfrm>
          <a:off x="0" y="738743"/>
          <a:ext cx="7811861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dirty="0" smtClean="0"/>
            <a:t>［格式</a:t>
          </a:r>
          <a:r>
            <a:rPr lang="en-US" sz="2500" b="1" kern="1200" dirty="0" smtClean="0"/>
            <a:t>2</a:t>
          </a:r>
          <a:r>
            <a:rPr lang="zh-TW" sz="2500" b="1" kern="1200" dirty="0" smtClean="0"/>
            <a:t>］</a:t>
          </a:r>
          <a:r>
            <a:rPr lang="zh-CN" sz="2500" b="1" kern="1200" dirty="0" smtClean="0"/>
            <a:t>法人董事（監察人）代表人聲明書</a:t>
          </a:r>
          <a:endParaRPr lang="zh-TW" altLang="en-US" sz="2500" b="1" kern="1200" dirty="0"/>
        </a:p>
      </dsp:txBody>
      <dsp:txXfrm>
        <a:off x="59399" y="798142"/>
        <a:ext cx="7693063" cy="1098002"/>
      </dsp:txXfrm>
    </dsp:sp>
    <dsp:sp modelId="{F3059F97-9CEA-4F2A-BBF6-665FEB15A3B1}">
      <dsp:nvSpPr>
        <dsp:cNvPr id="0" name=""/>
        <dsp:cNvSpPr/>
      </dsp:nvSpPr>
      <dsp:spPr>
        <a:xfrm>
          <a:off x="0" y="1955543"/>
          <a:ext cx="7811861" cy="20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02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b="1" kern="1200" dirty="0" smtClean="0"/>
            <a:t>1. </a:t>
          </a:r>
          <a:r>
            <a:rPr lang="zh-TW" sz="2400" b="1" kern="1200" dirty="0" smtClean="0"/>
            <a:t>依公司法第</a:t>
          </a:r>
          <a:r>
            <a:rPr lang="en-US" sz="2400" b="1" kern="1200" dirty="0" smtClean="0"/>
            <a:t>27</a:t>
          </a:r>
          <a:r>
            <a:rPr lang="zh-TW" sz="2400" b="1" kern="1200" dirty="0" smtClean="0"/>
            <a:t>條第</a:t>
          </a:r>
          <a:r>
            <a:rPr lang="en-US" sz="2400" b="1" kern="1200" dirty="0" smtClean="0"/>
            <a:t>1</a:t>
          </a:r>
          <a:r>
            <a:rPr lang="zh-TW" sz="2400" b="1" kern="1200" dirty="0" smtClean="0"/>
            <a:t>項規定，由「政府或</a:t>
          </a:r>
          <a:r>
            <a:rPr lang="zh-CN" sz="2400" b="1" kern="1200" dirty="0" smtClean="0"/>
            <a:t>法</a:t>
          </a:r>
          <a:r>
            <a:rPr lang="zh-TW" sz="2400" b="1" kern="1200" dirty="0" smtClean="0"/>
            <a:t>人股東」當選為董監者，其所指定「代表人」適用之聲明書。</a:t>
          </a:r>
          <a:endParaRPr lang="zh-TW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b="1" kern="1200" dirty="0" smtClean="0"/>
            <a:t>2.</a:t>
          </a:r>
          <a:r>
            <a:rPr lang="zh-TW" sz="2400" b="1" kern="1200" dirty="0" smtClean="0"/>
            <a:t>政府或</a:t>
          </a:r>
          <a:r>
            <a:rPr lang="zh-CN" sz="2400" b="1" kern="1200" dirty="0" smtClean="0"/>
            <a:t>法</a:t>
          </a:r>
          <a:r>
            <a:rPr lang="zh-TW" sz="2400" b="1" kern="1200" dirty="0" smtClean="0"/>
            <a:t>人股東（董監事本人）應另行簽具［格式</a:t>
          </a:r>
          <a:r>
            <a:rPr lang="en-US" sz="2400" b="1" kern="1200" dirty="0" smtClean="0"/>
            <a:t>1</a:t>
          </a:r>
          <a:r>
            <a:rPr lang="zh-TW" sz="2400" b="1" kern="1200" dirty="0" smtClean="0"/>
            <a:t>］之董事</a:t>
          </a:r>
          <a:r>
            <a:rPr lang="en-US" sz="2400" b="1" kern="1200" dirty="0" smtClean="0"/>
            <a:t>(</a:t>
          </a:r>
          <a:r>
            <a:rPr lang="zh-TW" sz="2400" b="1" kern="1200" dirty="0" smtClean="0"/>
            <a:t>監察人</a:t>
          </a:r>
          <a:r>
            <a:rPr lang="en-US" sz="2400" b="1" kern="1200" dirty="0" smtClean="0"/>
            <a:t>)</a:t>
          </a:r>
          <a:r>
            <a:rPr lang="zh-TW" sz="2400" b="1" kern="1200" dirty="0" smtClean="0"/>
            <a:t>聲明書。</a:t>
          </a:r>
          <a:endParaRPr lang="zh-TW" sz="2400" kern="1200" dirty="0"/>
        </a:p>
      </dsp:txBody>
      <dsp:txXfrm>
        <a:off x="0" y="1955543"/>
        <a:ext cx="7811861" cy="20855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43EB4-BF5C-436B-9A04-5FA17893DC7F}">
      <dsp:nvSpPr>
        <dsp:cNvPr id="0" name=""/>
        <dsp:cNvSpPr/>
      </dsp:nvSpPr>
      <dsp:spPr>
        <a:xfrm>
          <a:off x="0" y="427530"/>
          <a:ext cx="777382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dirty="0" smtClean="0">
              <a:solidFill>
                <a:srgbClr val="FF0000"/>
              </a:solidFill>
            </a:rPr>
            <a:t>［新增格式</a:t>
          </a:r>
          <a:r>
            <a:rPr lang="en-US" sz="2500" b="1" kern="1200" dirty="0" smtClean="0">
              <a:solidFill>
                <a:srgbClr val="FF0000"/>
              </a:solidFill>
            </a:rPr>
            <a:t>3</a:t>
          </a:r>
          <a:r>
            <a:rPr lang="zh-TW" sz="2500" b="1" kern="1200" dirty="0" smtClean="0">
              <a:solidFill>
                <a:srgbClr val="FF0000"/>
              </a:solidFill>
            </a:rPr>
            <a:t>］</a:t>
          </a:r>
          <a:r>
            <a:rPr lang="zh-CN" sz="2500" b="1" kern="1200" dirty="0" smtClean="0"/>
            <a:t>代表人當選董事（監察人）之政府、法人股東聲明書</a:t>
          </a:r>
          <a:endParaRPr lang="zh-TW" altLang="en-US" sz="2500" kern="1200" dirty="0"/>
        </a:p>
      </dsp:txBody>
      <dsp:txXfrm>
        <a:off x="59399" y="486929"/>
        <a:ext cx="7655022" cy="1098002"/>
      </dsp:txXfrm>
    </dsp:sp>
    <dsp:sp modelId="{F3059F97-9CEA-4F2A-BBF6-665FEB15A3B1}">
      <dsp:nvSpPr>
        <dsp:cNvPr id="0" name=""/>
        <dsp:cNvSpPr/>
      </dsp:nvSpPr>
      <dsp:spPr>
        <a:xfrm>
          <a:off x="0" y="1644330"/>
          <a:ext cx="7773820" cy="208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819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b="1" kern="1200" dirty="0" smtClean="0"/>
            <a:t>1. </a:t>
          </a:r>
          <a:r>
            <a:rPr lang="zh-TW" sz="2400" b="1" kern="1200" dirty="0" smtClean="0"/>
            <a:t>依公司法第</a:t>
          </a:r>
          <a:r>
            <a:rPr lang="en-US" sz="2400" b="1" kern="1200" dirty="0" smtClean="0"/>
            <a:t>27</a:t>
          </a:r>
          <a:r>
            <a:rPr lang="zh-TW" sz="2400" b="1" kern="1200" dirty="0" smtClean="0"/>
            <a:t>條第</a:t>
          </a:r>
          <a:r>
            <a:rPr lang="en-US" altLang="zh-TW" sz="2400" b="1" kern="1200" dirty="0" smtClean="0"/>
            <a:t>2</a:t>
          </a:r>
          <a:r>
            <a:rPr lang="zh-TW" sz="2400" b="1" kern="1200" dirty="0" smtClean="0"/>
            <a:t>項規定，由「政府或法人股東之代表人」當選為董監者，其所代表「政府或法人股東」適用之聲明書。</a:t>
          </a:r>
          <a:endParaRPr lang="zh-TW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b="1" kern="1200" dirty="0" smtClean="0"/>
            <a:t>2.</a:t>
          </a:r>
          <a:r>
            <a:rPr lang="zh-TW" sz="2400" b="1" kern="1200" dirty="0" smtClean="0"/>
            <a:t>代表人應另行簽具［格式</a:t>
          </a:r>
          <a:r>
            <a:rPr lang="en-US" sz="2400" b="1" kern="1200" dirty="0" smtClean="0"/>
            <a:t>1</a:t>
          </a:r>
          <a:r>
            <a:rPr lang="zh-TW" sz="2400" b="1" kern="1200" dirty="0" smtClean="0"/>
            <a:t>］之董事</a:t>
          </a:r>
          <a:r>
            <a:rPr lang="en-US" sz="2400" b="1" kern="1200" dirty="0" smtClean="0"/>
            <a:t>(</a:t>
          </a:r>
          <a:r>
            <a:rPr lang="zh-TW" sz="2400" b="1" kern="1200" dirty="0" smtClean="0"/>
            <a:t>監察人</a:t>
          </a:r>
          <a:r>
            <a:rPr lang="en-US" sz="2400" b="1" kern="1200" dirty="0" smtClean="0"/>
            <a:t>)</a:t>
          </a:r>
          <a:r>
            <a:rPr lang="zh-TW" sz="2400" b="1" kern="1200" dirty="0" smtClean="0"/>
            <a:t>聲明書。</a:t>
          </a:r>
          <a:endParaRPr lang="zh-TW" sz="2400" kern="1200" dirty="0"/>
        </a:p>
      </dsp:txBody>
      <dsp:txXfrm>
        <a:off x="0" y="1644330"/>
        <a:ext cx="7773820" cy="2085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E2702B0-64CC-4A3C-984F-4FB2105A3C6B}" type="datetimeFigureOut">
              <a:rPr lang="zh-TW" altLang="en-US"/>
              <a:pPr>
                <a:defRPr/>
              </a:pPr>
              <a:t>2018/9/6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fld id="{0322F1FE-DF25-48AF-B827-59E2A37321A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89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E2973B8-1248-4681-B838-91AC13AAFC34}" type="datetimeFigureOut">
              <a:rPr lang="zh-TW" altLang="en-US"/>
              <a:pPr>
                <a:defRPr/>
              </a:pPr>
              <a:t>2018/9/6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3" tIns="45862" rIns="91723" bIns="45862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723" tIns="45862" rIns="91723" bIns="45862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fld id="{AAADEBAC-D269-4306-8D8F-4A14E31BD91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206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/>
              <a:t>1.</a:t>
            </a:r>
            <a:r>
              <a:rPr lang="zh-TW" altLang="en-US" smtClean="0"/>
              <a:t>提醒 中場沒休息</a:t>
            </a:r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2737299-B830-460D-B5F0-3B97AB06AD3A}" type="slidenum">
              <a:rPr lang="zh-TW" altLang="en-US"/>
              <a:pPr>
                <a:spcBef>
                  <a:spcPct val="0"/>
                </a:spcBef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540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571500" indent="-571500">
              <a:buClrTx/>
              <a:buSzPct val="80000"/>
              <a:buFont typeface="Wingdings" panose="05000000000000000000" pitchFamily="2" charset="2"/>
              <a:buChar char="n"/>
              <a:defRPr/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125" indent="-282575">
              <a:buClrTx/>
              <a:buFont typeface="Arial" panose="020B0604020202020204" pitchFamily="34" charset="0"/>
              <a:buChar char="•"/>
              <a:defRPr baseline="0">
                <a:solidFill>
                  <a:schemeClr val="bg2">
                    <a:lumMod val="10000"/>
                  </a:schemeClr>
                </a:solidFill>
              </a:defRPr>
            </a:lvl1pPr>
            <a:lvl2pPr marL="639763" indent="-236538">
              <a:buClrTx/>
              <a:buFont typeface="Wingdings" panose="05000000000000000000" pitchFamily="2" charset="2"/>
              <a:buChar char="ü"/>
              <a:defRPr/>
            </a:lvl2pPr>
            <a:lvl3pPr marL="885825" indent="-228600">
              <a:buClrTx/>
              <a:buFont typeface="Arial" panose="020B0604020202020204" pitchFamily="34" charset="0"/>
              <a:buChar char="•"/>
              <a:defRPr/>
            </a:lvl3pPr>
            <a:lvl4pPr marL="1096963" indent="-173038">
              <a:buFont typeface="Arial" panose="020B0604020202020204" pitchFamily="34" charset="0"/>
              <a:buChar char="•"/>
              <a:defRPr/>
            </a:lvl4pPr>
            <a:lvl5pPr marL="1296988" indent="-182563">
              <a:buFont typeface="Arial" panose="020B0604020202020204" pitchFamily="34" charset="0"/>
              <a:buChar char="•"/>
              <a:defRPr/>
            </a:lvl5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投影片編號版面配置區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87FFD-0222-4443-8C42-38CFEA8EF21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43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9D41C-FA6D-42F2-87A1-A65B6CE9832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206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投影片編號版面配置區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82B37B-D9D0-4312-B283-F49F6A54CC9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805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9096C3-DE14-412A-9AD4-C81699160D0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831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投影片編號版面配置區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45ABB5-624D-496D-8153-7DF2F8567C4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941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21"/>
          <p:cNvSpPr txBox="1">
            <a:spLocks/>
          </p:cNvSpPr>
          <p:nvPr userDrawn="1"/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EEC3DCD5-56CB-4EE9-943D-7ECD5D8B19C8}" type="slidenum">
              <a:rPr kumimoji="0" lang="zh-TW" altLang="en-US" sz="1200">
                <a:solidFill>
                  <a:srgbClr val="4B3E21"/>
                </a:solidFill>
                <a:latin typeface="Arial" panose="020B0604020202020204" pitchFamily="34" charset="0"/>
              </a:rPr>
              <a:pPr algn="ctr" eaLnBrk="1" hangingPunct="1"/>
              <a:t>‹#›</a:t>
            </a:fld>
            <a:endParaRPr kumimoji="0" lang="en-US" altLang="zh-TW" sz="1200">
              <a:solidFill>
                <a:srgbClr val="4B3E2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69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95402"/>
            <a:ext cx="8229600" cy="4830763"/>
          </a:xfrm>
        </p:spPr>
        <p:txBody>
          <a:bodyPr/>
          <a:lstStyle>
            <a:lvl1pPr>
              <a:defRPr b="1">
                <a:solidFill>
                  <a:srgbClr val="000099"/>
                </a:solidFill>
              </a:defRPr>
            </a:lvl1pPr>
            <a:lvl2pPr>
              <a:defRPr b="1">
                <a:solidFill>
                  <a:srgbClr val="990033"/>
                </a:solidFill>
              </a:defRPr>
            </a:lvl2pPr>
            <a:lvl3pPr>
              <a:defRPr b="1">
                <a:solidFill>
                  <a:srgbClr val="003300"/>
                </a:solidFill>
              </a:defRPr>
            </a:lvl3pPr>
            <a:lvl4pPr>
              <a:defRPr b="1">
                <a:solidFill>
                  <a:srgbClr val="FF0000"/>
                </a:solidFill>
              </a:defRPr>
            </a:lvl4pPr>
            <a:lvl5pPr>
              <a:defRPr b="1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B9EBA-3411-4CA2-B659-FA3AF3DCE2C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803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ea typeface="新細明體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ea typeface="新細明體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4B3E21"/>
                </a:solidFill>
                <a:latin typeface="Arial" panose="020B0604020202020204" pitchFamily="34" charset="0"/>
              </a:defRPr>
            </a:lvl1pPr>
          </a:lstStyle>
          <a:p>
            <a:fld id="{7A0436A7-446E-4CF8-BEA0-B8C4C56F0BD4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kumimoji="0" lang="en-US"/>
          </a:p>
        </p:txBody>
      </p:sp>
      <p:pic>
        <p:nvPicPr>
          <p:cNvPr id="1038" name="圖片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338888"/>
            <a:ext cx="2339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28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15" r:id="rId1"/>
    <p:sldLayoutId id="2147488416" r:id="rId2"/>
    <p:sldLayoutId id="2147488417" r:id="rId3"/>
    <p:sldLayoutId id="2147488418" r:id="rId4"/>
    <p:sldLayoutId id="2147488419" r:id="rId5"/>
    <p:sldLayoutId id="2147488420" r:id="rId6"/>
    <p:sldLayoutId id="214748842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標楷體" pitchFamily="65" charset="-120"/>
          <a:ea typeface="標楷體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1295400" y="1487488"/>
            <a:ext cx="7848600" cy="2159000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ts val="6240"/>
              </a:lnSpc>
              <a:spcAft>
                <a:spcPts val="0"/>
              </a:spcAft>
              <a:defRPr/>
            </a:pPr>
            <a:r>
              <a:rPr lang="zh-TW" altLang="en-US" sz="5400" dirty="0"/>
              <a:t>代表人當選董事（監察人）之政府、法人股東聲明書</a:t>
            </a:r>
            <a:endParaRPr lang="zh-TW" altLang="en-US" sz="5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副標題 3"/>
          <p:cNvSpPr>
            <a:spLocks noGrp="1"/>
          </p:cNvSpPr>
          <p:nvPr>
            <p:ph type="subTitle" idx="4294967295"/>
          </p:nvPr>
        </p:nvSpPr>
        <p:spPr>
          <a:xfrm>
            <a:off x="1738313" y="4868863"/>
            <a:ext cx="7405687" cy="1152525"/>
          </a:xfrm>
        </p:spPr>
        <p:txBody>
          <a:bodyPr/>
          <a:lstStyle/>
          <a:p>
            <a:pPr marL="8255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zh-TW" altLang="en-US" sz="2800" b="1" dirty="0" smtClean="0">
                <a:solidFill>
                  <a:schemeClr val="bg2">
                    <a:lumMod val="50000"/>
                  </a:schemeClr>
                </a:solidFill>
              </a:rPr>
              <a:t>證券櫃檯買賣中心</a:t>
            </a:r>
            <a:endParaRPr lang="en-US" altLang="zh-TW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altLang="zh-TW" sz="2800" b="1" dirty="0" smtClean="0">
                <a:solidFill>
                  <a:schemeClr val="bg2">
                    <a:lumMod val="50000"/>
                  </a:schemeClr>
                </a:solidFill>
              </a:rPr>
              <a:t>107</a:t>
            </a:r>
            <a:r>
              <a:rPr lang="zh-TW" altLang="en-US" sz="2800" b="1" dirty="0" smtClean="0">
                <a:solidFill>
                  <a:schemeClr val="bg2">
                    <a:lumMod val="50000"/>
                  </a:schemeClr>
                </a:solidFill>
              </a:rPr>
              <a:t>年</a:t>
            </a:r>
            <a:r>
              <a:rPr lang="en-US" altLang="zh-TW" sz="2800" b="1" dirty="0" smtClean="0">
                <a:solidFill>
                  <a:schemeClr val="bg2">
                    <a:lumMod val="50000"/>
                  </a:schemeClr>
                </a:solidFill>
              </a:rPr>
              <a:t>9</a:t>
            </a:r>
            <a:r>
              <a:rPr lang="zh-TW" altLang="en-US" sz="2800" b="1" dirty="0" smtClean="0">
                <a:solidFill>
                  <a:schemeClr val="bg2">
                    <a:lumMod val="50000"/>
                  </a:schemeClr>
                </a:solidFill>
              </a:rPr>
              <a:t>月</a:t>
            </a:r>
            <a:endParaRPr lang="en-US" altLang="zh-TW" sz="28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6"/>
          <p:cNvSpPr txBox="1">
            <a:spLocks noChangeArrowheads="1"/>
          </p:cNvSpPr>
          <p:nvPr/>
        </p:nvSpPr>
        <p:spPr bwMode="auto">
          <a:xfrm>
            <a:off x="406872" y="608996"/>
            <a:ext cx="843860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000" b="1" dirty="0" smtClean="0">
                <a:solidFill>
                  <a:srgbClr val="1A058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董事</a:t>
            </a:r>
            <a:r>
              <a:rPr lang="zh-TW" altLang="en-US" sz="3000" b="1" dirty="0">
                <a:solidFill>
                  <a:srgbClr val="1A058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（監察人</a:t>
            </a:r>
            <a:r>
              <a:rPr lang="zh-TW" altLang="en-US" sz="3000" b="1" dirty="0" smtClean="0">
                <a:solidFill>
                  <a:srgbClr val="1A058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）聲明書</a:t>
            </a:r>
            <a:endParaRPr lang="en-US" altLang="zh-TW" sz="3000" b="1" dirty="0">
              <a:solidFill>
                <a:srgbClr val="1A058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z="2400" b="1" dirty="0">
              <a:solidFill>
                <a:srgbClr val="1A058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fld id="{6DD1C0F8-356C-4C86-8723-654BAC4BB3F9}" type="slidenum">
              <a:rPr kumimoji="0" lang="en-US" altLang="zh-TW" sz="900">
                <a:solidFill>
                  <a:srgbClr val="FFFFFF"/>
                </a:solidFill>
              </a:rPr>
              <a:pPr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0" lang="en-US" altLang="zh-TW" sz="90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889" y="1808561"/>
            <a:ext cx="6480572" cy="3506390"/>
          </a:xfrm>
        </p:spPr>
        <p:txBody>
          <a:bodyPr>
            <a:normAutofit/>
          </a:bodyPr>
          <a:lstStyle/>
          <a:p>
            <a:pPr marL="4168379" indent="-4168379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1275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                                                          </a:t>
            </a:r>
            <a:endParaRPr lang="en-US" altLang="zh-TW" sz="1275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385763" lvl="1" indent="-385763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p"/>
              <a:defRPr/>
            </a:pP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385763" lvl="1" indent="-385763" eaLnBrk="1" fontAlgn="auto" hangingPunct="1">
              <a:spcAft>
                <a:spcPts val="0"/>
              </a:spcAft>
              <a:buSzPct val="90000"/>
              <a:buFont typeface="Wingdings" pitchFamily="2" charset="2"/>
              <a:buChar char="p"/>
              <a:defRPr/>
            </a:pPr>
            <a:endParaRPr lang="en-US" altLang="zh-TW" sz="2175" b="0" dirty="0">
              <a:latin typeface="標楷體" pitchFamily="65" charset="-120"/>
              <a:ea typeface="標楷體" pitchFamily="65" charset="-120"/>
            </a:endParaRPr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en-US" altLang="zh-TW" sz="1500" dirty="0"/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zh-TW" altLang="zh-TW" sz="1500" dirty="0"/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zh-TW" altLang="zh-TW" sz="1650" u="sng" dirty="0">
              <a:latin typeface="標楷體" pitchFamily="65" charset="-120"/>
              <a:ea typeface="標楷體" pitchFamily="65" charset="-120"/>
            </a:endParaRPr>
          </a:p>
          <a:p>
            <a:pPr marL="480060" lvl="1" indent="-205740" eaLnBrk="1" fontAlgn="auto" hangingPunct="1">
              <a:spcAft>
                <a:spcPts val="0"/>
              </a:spcAft>
              <a:buNone/>
              <a:defRPr/>
            </a:pPr>
            <a:endParaRPr lang="en-US" altLang="zh-TW" sz="1500" dirty="0">
              <a:solidFill>
                <a:srgbClr val="0000CC"/>
              </a:solidFill>
            </a:endParaRPr>
          </a:p>
          <a:p>
            <a:pPr marL="480060" lvl="1" indent="-205740" eaLnBrk="1" fontAlgn="auto" hangingPunct="1">
              <a:spcAft>
                <a:spcPts val="0"/>
              </a:spcAft>
              <a:buNone/>
              <a:defRPr/>
            </a:pPr>
            <a:endParaRPr lang="en-US" altLang="zh-TW" sz="1500" dirty="0"/>
          </a:p>
        </p:txBody>
      </p:sp>
      <p:sp>
        <p:nvSpPr>
          <p:cNvPr id="41989" name="文字方塊 7"/>
          <p:cNvSpPr txBox="1">
            <a:spLocks noChangeArrowheads="1"/>
          </p:cNvSpPr>
          <p:nvPr/>
        </p:nvSpPr>
        <p:spPr bwMode="auto">
          <a:xfrm>
            <a:off x="7305334" y="770579"/>
            <a:ext cx="15120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135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135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107.8.21</a:t>
            </a:r>
            <a:endParaRPr lang="zh-TW" altLang="en-US" sz="1350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926072"/>
              </p:ext>
            </p:extLst>
          </p:nvPr>
        </p:nvGraphicFramePr>
        <p:xfrm>
          <a:off x="1043608" y="1808560"/>
          <a:ext cx="7920879" cy="3745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7235">
                  <a:extLst>
                    <a:ext uri="{9D8B030D-6E8A-4147-A177-3AD203B41FA5}">
                      <a16:colId xmlns="" xmlns:a16="http://schemas.microsoft.com/office/drawing/2014/main" val="893457911"/>
                    </a:ext>
                  </a:extLst>
                </a:gridCol>
                <a:gridCol w="1566490">
                  <a:extLst>
                    <a:ext uri="{9D8B030D-6E8A-4147-A177-3AD203B41FA5}">
                      <a16:colId xmlns="" xmlns:a16="http://schemas.microsoft.com/office/drawing/2014/main" val="1575857898"/>
                    </a:ext>
                  </a:extLst>
                </a:gridCol>
                <a:gridCol w="1528591">
                  <a:extLst>
                    <a:ext uri="{9D8B030D-6E8A-4147-A177-3AD203B41FA5}">
                      <a16:colId xmlns="" xmlns:a16="http://schemas.microsoft.com/office/drawing/2014/main" val="2740505876"/>
                    </a:ext>
                  </a:extLst>
                </a:gridCol>
                <a:gridCol w="1288563">
                  <a:extLst>
                    <a:ext uri="{9D8B030D-6E8A-4147-A177-3AD203B41FA5}">
                      <a16:colId xmlns="" xmlns:a16="http://schemas.microsoft.com/office/drawing/2014/main" val="99354283"/>
                    </a:ext>
                  </a:extLst>
                </a:gridCol>
              </a:tblGrid>
              <a:tr h="93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300" dirty="0" smtClean="0">
                          <a:solidFill>
                            <a:schemeClr val="tx1"/>
                          </a:solidFill>
                          <a:effectLst/>
                        </a:rPr>
                        <a:t>當選董事</a:t>
                      </a:r>
                      <a:r>
                        <a:rPr lang="en-US" altLang="zh-TW" sz="23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300" dirty="0" smtClean="0">
                          <a:solidFill>
                            <a:schemeClr val="tx1"/>
                          </a:solidFill>
                          <a:effectLst/>
                        </a:rPr>
                        <a:t>監察人</a:t>
                      </a:r>
                      <a:r>
                        <a:rPr lang="en-US" altLang="zh-TW" sz="23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2300" dirty="0" smtClean="0">
                          <a:solidFill>
                            <a:schemeClr val="tx1"/>
                          </a:solidFill>
                          <a:effectLst/>
                        </a:rPr>
                        <a:t>之身分</a:t>
                      </a:r>
                      <a:endParaRPr lang="zh-TW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dirty="0">
                          <a:solidFill>
                            <a:schemeClr val="tx1"/>
                          </a:solidFill>
                          <a:effectLst/>
                        </a:rPr>
                        <a:t>格式</a:t>
                      </a:r>
                      <a:r>
                        <a:rPr lang="en-US" sz="23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dirty="0">
                          <a:solidFill>
                            <a:schemeClr val="tx1"/>
                          </a:solidFill>
                          <a:effectLst/>
                        </a:rPr>
                        <a:t>格式</a:t>
                      </a:r>
                      <a:r>
                        <a:rPr lang="en-US" sz="23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dirty="0">
                          <a:solidFill>
                            <a:srgbClr val="FF0000"/>
                          </a:solidFill>
                          <a:effectLst/>
                        </a:rPr>
                        <a:t>格式</a:t>
                      </a:r>
                      <a:r>
                        <a:rPr lang="en-US" sz="23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3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SimSun" panose="02010600030101010101" pitchFamily="2" charset="-122"/>
                        </a:rPr>
                        <a:t>(</a:t>
                      </a:r>
                      <a:r>
                        <a:rPr lang="zh-TW" altLang="en-US" sz="23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SimSun" panose="02010600030101010101" pitchFamily="2" charset="-122"/>
                        </a:rPr>
                        <a:t>新增</a:t>
                      </a:r>
                      <a:r>
                        <a:rPr lang="en-US" altLang="zh-TW" sz="23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SimSun" panose="02010600030101010101" pitchFamily="2" charset="-122"/>
                        </a:rPr>
                        <a:t>)</a:t>
                      </a:r>
                      <a:endParaRPr lang="zh-TW" sz="2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448598237"/>
                  </a:ext>
                </a:extLst>
              </a:tr>
              <a:tr h="93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300" dirty="0" smtClean="0">
                          <a:effectLst/>
                        </a:rPr>
                        <a:t>以</a:t>
                      </a:r>
                      <a:r>
                        <a:rPr lang="zh-CN" sz="2300" dirty="0" smtClean="0">
                          <a:effectLst/>
                        </a:rPr>
                        <a:t>自然人</a:t>
                      </a:r>
                      <a:r>
                        <a:rPr lang="zh-CN" sz="2300" dirty="0">
                          <a:effectLst/>
                        </a:rPr>
                        <a:t>名義當選</a:t>
                      </a:r>
                      <a:r>
                        <a:rPr lang="en-US" sz="2300" dirty="0">
                          <a:effectLst/>
                        </a:rPr>
                        <a:t>(</a:t>
                      </a:r>
                      <a:r>
                        <a:rPr lang="zh-CN" sz="2300" dirty="0">
                          <a:effectLst/>
                        </a:rPr>
                        <a:t>自然人</a:t>
                      </a:r>
                      <a:r>
                        <a:rPr lang="en-US" sz="2300" dirty="0">
                          <a:effectLst/>
                        </a:rPr>
                        <a:t>)</a:t>
                      </a:r>
                      <a:endParaRPr lang="zh-TW" sz="23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〇</a:t>
                      </a:r>
                      <a:r>
                        <a:rPr lang="en-US" sz="2300" b="1" dirty="0">
                          <a:solidFill>
                            <a:srgbClr val="000099"/>
                          </a:solidFill>
                          <a:effectLst/>
                        </a:rPr>
                        <a:t>(</a:t>
                      </a: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自然人</a:t>
                      </a:r>
                      <a:r>
                        <a:rPr lang="en-US" sz="2300" b="1" dirty="0">
                          <a:solidFill>
                            <a:srgbClr val="000099"/>
                          </a:solidFill>
                          <a:effectLst/>
                        </a:rPr>
                        <a:t>)</a:t>
                      </a:r>
                      <a:endParaRPr lang="zh-TW" sz="23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　</a:t>
                      </a:r>
                      <a:endParaRPr lang="zh-TW" sz="23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300" b="1">
                          <a:solidFill>
                            <a:srgbClr val="000099"/>
                          </a:solidFill>
                          <a:effectLst/>
                        </a:rPr>
                        <a:t>　</a:t>
                      </a:r>
                      <a:endParaRPr lang="zh-TW" sz="2300" b="1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4192888672"/>
                  </a:ext>
                </a:extLst>
              </a:tr>
              <a:tr h="93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2300" dirty="0">
                          <a:effectLst/>
                        </a:rPr>
                        <a:t>由政府或法人股東當選（</a:t>
                      </a:r>
                      <a:r>
                        <a:rPr lang="en-US" sz="2300" dirty="0">
                          <a:effectLst/>
                        </a:rPr>
                        <a:t>§27 I</a:t>
                      </a:r>
                      <a:r>
                        <a:rPr lang="zh-CN" sz="2300" dirty="0">
                          <a:effectLst/>
                        </a:rPr>
                        <a:t>）</a:t>
                      </a:r>
                      <a:endParaRPr lang="zh-TW" sz="23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〇</a:t>
                      </a:r>
                      <a:r>
                        <a:rPr lang="en-US" sz="2300" b="1" dirty="0">
                          <a:solidFill>
                            <a:srgbClr val="000099"/>
                          </a:solidFill>
                          <a:effectLst/>
                        </a:rPr>
                        <a:t>(</a:t>
                      </a: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法人</a:t>
                      </a:r>
                      <a:r>
                        <a:rPr lang="en-US" sz="2300" b="1" dirty="0">
                          <a:solidFill>
                            <a:srgbClr val="000099"/>
                          </a:solidFill>
                          <a:effectLst/>
                        </a:rPr>
                        <a:t>)</a:t>
                      </a:r>
                      <a:endParaRPr lang="zh-TW" sz="23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〇</a:t>
                      </a:r>
                      <a:r>
                        <a:rPr lang="en-US" sz="2300" b="1" dirty="0">
                          <a:solidFill>
                            <a:srgbClr val="000099"/>
                          </a:solidFill>
                          <a:effectLst/>
                        </a:rPr>
                        <a:t>(</a:t>
                      </a: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代表人</a:t>
                      </a:r>
                      <a:r>
                        <a:rPr lang="en-US" sz="2300" b="1" dirty="0">
                          <a:solidFill>
                            <a:srgbClr val="000099"/>
                          </a:solidFill>
                          <a:effectLst/>
                        </a:rPr>
                        <a:t>)</a:t>
                      </a:r>
                      <a:endParaRPr lang="zh-TW" sz="23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　</a:t>
                      </a:r>
                      <a:endParaRPr lang="zh-TW" sz="23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911696808"/>
                  </a:ext>
                </a:extLst>
              </a:tr>
              <a:tr h="93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2300" dirty="0">
                          <a:effectLst/>
                        </a:rPr>
                        <a:t>由政府或法人股東之代表人當選（</a:t>
                      </a:r>
                      <a:r>
                        <a:rPr lang="en-US" sz="2300" dirty="0">
                          <a:effectLst/>
                        </a:rPr>
                        <a:t>§27 II</a:t>
                      </a:r>
                      <a:r>
                        <a:rPr lang="zh-CN" sz="2300" dirty="0">
                          <a:effectLst/>
                        </a:rPr>
                        <a:t>）</a:t>
                      </a:r>
                      <a:endParaRPr lang="zh-TW" sz="23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〇</a:t>
                      </a:r>
                      <a:r>
                        <a:rPr lang="en-US" sz="2300" b="1" dirty="0">
                          <a:solidFill>
                            <a:srgbClr val="000099"/>
                          </a:solidFill>
                          <a:effectLst/>
                        </a:rPr>
                        <a:t>(</a:t>
                      </a: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代表人</a:t>
                      </a:r>
                      <a:r>
                        <a:rPr lang="en-US" sz="2300" b="1" dirty="0">
                          <a:solidFill>
                            <a:srgbClr val="000099"/>
                          </a:solidFill>
                          <a:effectLst/>
                        </a:rPr>
                        <a:t>)</a:t>
                      </a:r>
                      <a:endParaRPr lang="zh-TW" sz="23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　</a:t>
                      </a:r>
                      <a:endParaRPr lang="zh-TW" sz="23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〇</a:t>
                      </a:r>
                      <a:r>
                        <a:rPr lang="en-US" sz="2300" b="1" dirty="0">
                          <a:solidFill>
                            <a:srgbClr val="000099"/>
                          </a:solidFill>
                          <a:effectLst/>
                        </a:rPr>
                        <a:t>(</a:t>
                      </a:r>
                      <a:r>
                        <a:rPr lang="zh-CN" sz="2300" b="1" dirty="0">
                          <a:solidFill>
                            <a:srgbClr val="000099"/>
                          </a:solidFill>
                          <a:effectLst/>
                        </a:rPr>
                        <a:t>法人</a:t>
                      </a:r>
                      <a:r>
                        <a:rPr lang="en-US" sz="2300" b="1" dirty="0">
                          <a:solidFill>
                            <a:srgbClr val="000099"/>
                          </a:solidFill>
                          <a:effectLst/>
                        </a:rPr>
                        <a:t>)</a:t>
                      </a:r>
                      <a:endParaRPr lang="zh-TW" sz="2300" b="1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414124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81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fld id="{6DD1C0F8-356C-4C86-8723-654BAC4BB3F9}" type="slidenum">
              <a:rPr kumimoji="0" lang="en-US" altLang="zh-TW" sz="900">
                <a:solidFill>
                  <a:srgbClr val="FFFFFF"/>
                </a:solidFill>
              </a:rPr>
              <a:pPr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kumimoji="0" lang="en-US" altLang="zh-TW" sz="90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889" y="1808561"/>
            <a:ext cx="6480572" cy="3506390"/>
          </a:xfrm>
        </p:spPr>
        <p:txBody>
          <a:bodyPr>
            <a:normAutofit/>
          </a:bodyPr>
          <a:lstStyle/>
          <a:p>
            <a:pPr marL="4168379" indent="-4168379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1275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                                                          </a:t>
            </a:r>
            <a:endParaRPr lang="en-US" altLang="zh-TW" sz="1275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385763" lvl="1" indent="-385763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p"/>
              <a:defRPr/>
            </a:pP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385763" lvl="1" indent="-385763" eaLnBrk="1" fontAlgn="auto" hangingPunct="1">
              <a:spcAft>
                <a:spcPts val="0"/>
              </a:spcAft>
              <a:buSzPct val="90000"/>
              <a:buFont typeface="Wingdings" pitchFamily="2" charset="2"/>
              <a:buChar char="p"/>
              <a:defRPr/>
            </a:pPr>
            <a:endParaRPr lang="en-US" altLang="zh-TW" sz="2175" b="0" dirty="0">
              <a:latin typeface="標楷體" pitchFamily="65" charset="-120"/>
              <a:ea typeface="標楷體" pitchFamily="65" charset="-120"/>
            </a:endParaRPr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en-US" altLang="zh-TW" sz="1500" dirty="0"/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zh-TW" altLang="zh-TW" sz="1500" dirty="0"/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zh-TW" altLang="zh-TW" sz="1650" u="sng" dirty="0">
              <a:latin typeface="標楷體" pitchFamily="65" charset="-120"/>
              <a:ea typeface="標楷體" pitchFamily="65" charset="-120"/>
            </a:endParaRPr>
          </a:p>
          <a:p>
            <a:pPr marL="480060" lvl="1" indent="-205740" eaLnBrk="1" fontAlgn="auto" hangingPunct="1">
              <a:spcAft>
                <a:spcPts val="0"/>
              </a:spcAft>
              <a:buNone/>
              <a:defRPr/>
            </a:pPr>
            <a:endParaRPr lang="en-US" altLang="zh-TW" sz="1500" dirty="0">
              <a:solidFill>
                <a:srgbClr val="0000CC"/>
              </a:solidFill>
            </a:endParaRPr>
          </a:p>
          <a:p>
            <a:pPr marL="480060" lvl="1" indent="-205740" eaLnBrk="1" fontAlgn="auto" hangingPunct="1">
              <a:spcAft>
                <a:spcPts val="0"/>
              </a:spcAft>
              <a:buNone/>
              <a:defRPr/>
            </a:pPr>
            <a:endParaRPr lang="en-US" altLang="zh-TW" sz="1500" dirty="0"/>
          </a:p>
        </p:txBody>
      </p:sp>
      <p:sp>
        <p:nvSpPr>
          <p:cNvPr id="41988" name="文字方塊 6"/>
          <p:cNvSpPr txBox="1">
            <a:spLocks noChangeArrowheads="1"/>
          </p:cNvSpPr>
          <p:nvPr/>
        </p:nvSpPr>
        <p:spPr bwMode="auto">
          <a:xfrm>
            <a:off x="1043607" y="655163"/>
            <a:ext cx="80273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000" b="1" dirty="0">
                <a:solidFill>
                  <a:srgbClr val="1A058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新增「代表人當選董事（監察人）之政府、法人股東聲明書」</a:t>
            </a:r>
            <a:endParaRPr lang="en-US" altLang="zh-TW" sz="3000" b="1" dirty="0">
              <a:solidFill>
                <a:srgbClr val="1A058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z="2400" b="1" dirty="0">
              <a:solidFill>
                <a:srgbClr val="1A058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497460768"/>
              </p:ext>
            </p:extLst>
          </p:nvPr>
        </p:nvGraphicFramePr>
        <p:xfrm>
          <a:off x="1187624" y="1823032"/>
          <a:ext cx="7774577" cy="4126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33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fld id="{6DD1C0F8-356C-4C86-8723-654BAC4BB3F9}" type="slidenum">
              <a:rPr kumimoji="0" lang="en-US" altLang="zh-TW" sz="900">
                <a:solidFill>
                  <a:srgbClr val="FFFFFF"/>
                </a:solidFill>
              </a:rPr>
              <a:pPr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kumimoji="0" lang="en-US" altLang="zh-TW" sz="90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889" y="1808561"/>
            <a:ext cx="6480572" cy="3506390"/>
          </a:xfrm>
        </p:spPr>
        <p:txBody>
          <a:bodyPr>
            <a:normAutofit/>
          </a:bodyPr>
          <a:lstStyle/>
          <a:p>
            <a:pPr marL="4168379" indent="-4168379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1275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                                                          </a:t>
            </a:r>
            <a:endParaRPr lang="en-US" altLang="zh-TW" sz="1275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385763" lvl="1" indent="-385763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p"/>
              <a:defRPr/>
            </a:pP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385763" lvl="1" indent="-385763" eaLnBrk="1" fontAlgn="auto" hangingPunct="1">
              <a:spcAft>
                <a:spcPts val="0"/>
              </a:spcAft>
              <a:buSzPct val="90000"/>
              <a:buFont typeface="Wingdings" pitchFamily="2" charset="2"/>
              <a:buChar char="p"/>
              <a:defRPr/>
            </a:pPr>
            <a:endParaRPr lang="en-US" altLang="zh-TW" sz="2175" b="0" dirty="0">
              <a:latin typeface="標楷體" pitchFamily="65" charset="-120"/>
              <a:ea typeface="標楷體" pitchFamily="65" charset="-120"/>
            </a:endParaRPr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en-US" altLang="zh-TW" sz="1500" dirty="0"/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zh-TW" altLang="zh-TW" sz="1500" dirty="0"/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zh-TW" altLang="zh-TW" sz="1650" u="sng" dirty="0">
              <a:latin typeface="標楷體" pitchFamily="65" charset="-120"/>
              <a:ea typeface="標楷體" pitchFamily="65" charset="-120"/>
            </a:endParaRPr>
          </a:p>
          <a:p>
            <a:pPr marL="480060" lvl="1" indent="-205740" eaLnBrk="1" fontAlgn="auto" hangingPunct="1">
              <a:spcAft>
                <a:spcPts val="0"/>
              </a:spcAft>
              <a:buNone/>
              <a:defRPr/>
            </a:pPr>
            <a:endParaRPr lang="en-US" altLang="zh-TW" sz="1500" dirty="0">
              <a:solidFill>
                <a:srgbClr val="0000CC"/>
              </a:solidFill>
            </a:endParaRPr>
          </a:p>
          <a:p>
            <a:pPr marL="480060" lvl="1" indent="-205740" eaLnBrk="1" fontAlgn="auto" hangingPunct="1">
              <a:spcAft>
                <a:spcPts val="0"/>
              </a:spcAft>
              <a:buNone/>
              <a:defRPr/>
            </a:pPr>
            <a:endParaRPr lang="en-US" altLang="zh-TW" sz="1500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163725892"/>
              </p:ext>
            </p:extLst>
          </p:nvPr>
        </p:nvGraphicFramePr>
        <p:xfrm>
          <a:off x="1008611" y="1525738"/>
          <a:ext cx="7811861" cy="47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971600" y="694741"/>
            <a:ext cx="76421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000" b="1" dirty="0">
                <a:solidFill>
                  <a:srgbClr val="1A058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新增「代表人當選董事（監察人）之政府、法人股東聲明書」</a:t>
            </a:r>
            <a:endParaRPr lang="en-US" altLang="zh-TW" sz="3000" b="1" dirty="0">
              <a:solidFill>
                <a:srgbClr val="1A058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z="2400" b="1" dirty="0">
              <a:solidFill>
                <a:srgbClr val="1A058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578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557213" indent="-214313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8572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2001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543050" indent="-1714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fld id="{6DD1C0F8-356C-4C86-8723-654BAC4BB3F9}" type="slidenum">
              <a:rPr kumimoji="0" lang="en-US" altLang="zh-TW" sz="900">
                <a:solidFill>
                  <a:srgbClr val="FFFFFF"/>
                </a:solidFill>
              </a:rPr>
              <a:pPr eaLnBrk="1" fontAlgn="base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kumimoji="0" lang="en-US" altLang="zh-TW" sz="90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889" y="1808561"/>
            <a:ext cx="6480572" cy="3506390"/>
          </a:xfrm>
        </p:spPr>
        <p:txBody>
          <a:bodyPr>
            <a:normAutofit/>
          </a:bodyPr>
          <a:lstStyle/>
          <a:p>
            <a:pPr marL="4168379" indent="-4168379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1275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                                                          </a:t>
            </a:r>
            <a:endParaRPr lang="en-US" altLang="zh-TW" sz="1275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385763" lvl="1" indent="-385763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p"/>
              <a:defRPr/>
            </a:pP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385763" lvl="1" indent="-385763" eaLnBrk="1" fontAlgn="auto" hangingPunct="1">
              <a:spcAft>
                <a:spcPts val="0"/>
              </a:spcAft>
              <a:buSzPct val="90000"/>
              <a:buFont typeface="Wingdings" pitchFamily="2" charset="2"/>
              <a:buChar char="p"/>
              <a:defRPr/>
            </a:pPr>
            <a:endParaRPr lang="en-US" altLang="zh-TW" sz="2175" b="0" dirty="0">
              <a:latin typeface="標楷體" pitchFamily="65" charset="-120"/>
              <a:ea typeface="標楷體" pitchFamily="65" charset="-120"/>
            </a:endParaRPr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en-US" altLang="zh-TW" sz="1500" dirty="0"/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zh-TW" altLang="zh-TW" sz="1500" dirty="0"/>
          </a:p>
          <a:p>
            <a:pPr marL="480060" lvl="1" indent="-205740" algn="just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zh-TW" altLang="zh-TW" sz="1650" u="sng" dirty="0">
              <a:latin typeface="標楷體" pitchFamily="65" charset="-120"/>
              <a:ea typeface="標楷體" pitchFamily="65" charset="-120"/>
            </a:endParaRPr>
          </a:p>
          <a:p>
            <a:pPr marL="480060" lvl="1" indent="-205740" eaLnBrk="1" fontAlgn="auto" hangingPunct="1">
              <a:spcAft>
                <a:spcPts val="0"/>
              </a:spcAft>
              <a:buNone/>
              <a:defRPr/>
            </a:pPr>
            <a:endParaRPr lang="en-US" altLang="zh-TW" sz="1500" dirty="0">
              <a:solidFill>
                <a:srgbClr val="0000CC"/>
              </a:solidFill>
            </a:endParaRPr>
          </a:p>
          <a:p>
            <a:pPr marL="480060" lvl="1" indent="-205740" eaLnBrk="1" fontAlgn="auto" hangingPunct="1">
              <a:spcAft>
                <a:spcPts val="0"/>
              </a:spcAft>
              <a:buNone/>
              <a:defRPr/>
            </a:pPr>
            <a:endParaRPr lang="en-US" altLang="zh-TW" sz="1500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785761858"/>
              </p:ext>
            </p:extLst>
          </p:nvPr>
        </p:nvGraphicFramePr>
        <p:xfrm>
          <a:off x="1043608" y="1925150"/>
          <a:ext cx="7773820" cy="4157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1043608" y="655163"/>
            <a:ext cx="77738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400" b="1" dirty="0">
                <a:solidFill>
                  <a:srgbClr val="1A058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新增「代表人當選董事（監察人）之政府、法人股東聲明書」</a:t>
            </a:r>
            <a:endParaRPr lang="en-US" altLang="zh-TW" sz="2400" b="1" dirty="0">
              <a:solidFill>
                <a:srgbClr val="1A058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z="2400" b="1" dirty="0">
              <a:solidFill>
                <a:srgbClr val="1A058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22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628775"/>
            <a:ext cx="7058025" cy="302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200" smtClean="0">
                <a:effectLst/>
              </a:rPr>
              <a:t>簡報結束</a:t>
            </a:r>
            <a:br>
              <a:rPr lang="zh-TW" altLang="en-US" sz="4200" smtClean="0">
                <a:effectLst/>
              </a:rPr>
            </a:br>
            <a:r>
              <a:rPr lang="zh-TW" altLang="en-US" sz="4200" smtClean="0">
                <a:effectLst/>
              </a:rPr>
              <a:t>敬請指教</a:t>
            </a:r>
            <a:endParaRPr lang="en-US" altLang="zh-TW" sz="4200" smtClean="0">
              <a:effectLst/>
            </a:endParaRPr>
          </a:p>
        </p:txBody>
      </p:sp>
      <p:sp>
        <p:nvSpPr>
          <p:cNvPr id="9219" name="投影片編號版面配置區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DEC61B6-AD4E-4FB6-ADEE-07A1E08BC9C2}" type="slidenum">
              <a:rPr kumimoji="0" lang="zh-TW" altLang="en-US">
                <a:solidFill>
                  <a:srgbClr val="4B3E21"/>
                </a:solidFill>
                <a:latin typeface="Arial" panose="020B0604020202020204" pitchFamily="34" charset="0"/>
              </a:rPr>
              <a:pPr/>
              <a:t>6</a:t>
            </a:fld>
            <a:endParaRPr kumimoji="0" lang="en-US" altLang="zh-TW">
              <a:solidFill>
                <a:srgbClr val="4B3E2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22187</TotalTime>
  <Words>415</Words>
  <Application>Microsoft Office PowerPoint</Application>
  <PresentationFormat>如螢幕大小 (4:3)</PresentationFormat>
  <Paragraphs>68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9" baseType="lpstr">
      <vt:lpstr>Gill Sans MT</vt:lpstr>
      <vt:lpstr>SimSun</vt:lpstr>
      <vt:lpstr>华文中宋</vt:lpstr>
      <vt:lpstr>微軟正黑體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Wingdings 2</vt:lpstr>
      <vt:lpstr>1_佈景主題1</vt:lpstr>
      <vt:lpstr>代表人當選董事（監察人）之政府、法人股東聲明書</vt:lpstr>
      <vt:lpstr>PowerPoint 簡報</vt:lpstr>
      <vt:lpstr>PowerPoint 簡報</vt:lpstr>
      <vt:lpstr>PowerPoint 簡報</vt:lpstr>
      <vt:lpstr>PowerPoint 簡報</vt:lpstr>
      <vt:lpstr>簡報結束 敬請指教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蕭虹茹</dc:creator>
  <cp:lastModifiedBy>蕭虹茹</cp:lastModifiedBy>
  <cp:revision>3</cp:revision>
  <cp:lastPrinted>2016-04-26T10:34:31Z</cp:lastPrinted>
  <dcterms:created xsi:type="dcterms:W3CDTF">2014-05-30T02:47:52Z</dcterms:created>
  <dcterms:modified xsi:type="dcterms:W3CDTF">2018-09-06T01:34:48Z</dcterms:modified>
</cp:coreProperties>
</file>