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3"/>
  </p:sldMasterIdLst>
  <p:notesMasterIdLst>
    <p:notesMasterId r:id="rId31"/>
  </p:notesMasterIdLst>
  <p:handoutMasterIdLst>
    <p:handoutMasterId r:id="rId32"/>
  </p:handoutMasterIdLst>
  <p:sldIdLst>
    <p:sldId id="256" r:id="rId4"/>
    <p:sldId id="257" r:id="rId5"/>
    <p:sldId id="853" r:id="rId6"/>
    <p:sldId id="877" r:id="rId7"/>
    <p:sldId id="860" r:id="rId8"/>
    <p:sldId id="843" r:id="rId9"/>
    <p:sldId id="848" r:id="rId10"/>
    <p:sldId id="645" r:id="rId11"/>
    <p:sldId id="859" r:id="rId12"/>
    <p:sldId id="861" r:id="rId13"/>
    <p:sldId id="850" r:id="rId14"/>
    <p:sldId id="862" r:id="rId15"/>
    <p:sldId id="876" r:id="rId16"/>
    <p:sldId id="849" r:id="rId17"/>
    <p:sldId id="870" r:id="rId18"/>
    <p:sldId id="871" r:id="rId19"/>
    <p:sldId id="872" r:id="rId20"/>
    <p:sldId id="875" r:id="rId21"/>
    <p:sldId id="857" r:id="rId22"/>
    <p:sldId id="864" r:id="rId23"/>
    <p:sldId id="865" r:id="rId24"/>
    <p:sldId id="854" r:id="rId25"/>
    <p:sldId id="867" r:id="rId26"/>
    <p:sldId id="878" r:id="rId27"/>
    <p:sldId id="879" r:id="rId28"/>
    <p:sldId id="856" r:id="rId29"/>
    <p:sldId id="326" r:id="rId30"/>
  </p:sldIdLst>
  <p:sldSz cx="9144000" cy="6858000" type="screen4x3"/>
  <p:notesSz cx="6797675" cy="9928225"/>
  <p:defaultTextStyle>
    <a:defPPr>
      <a:defRPr lang="ko-KR"/>
    </a:defPPr>
    <a:lvl1pPr algn="l" rtl="0" eaLnBrk="0" fontAlgn="base" hangingPunct="0">
      <a:spcBef>
        <a:spcPct val="0"/>
      </a:spcBef>
      <a:spcAft>
        <a:spcPct val="0"/>
      </a:spcAft>
      <a:defRPr kumimoji="1" kern="1200">
        <a:solidFill>
          <a:schemeClr val="tx1"/>
        </a:solidFill>
        <a:latin typeface="Times New Roman" panose="02020603050405020304" pitchFamily="18" charset="0"/>
        <a:ea typeface="標楷體" panose="03000509000000000000" pitchFamily="65" charset="-120"/>
        <a:cs typeface="+mn-cs"/>
      </a:defRPr>
    </a:lvl1pPr>
    <a:lvl2pPr marL="457200" algn="l" rtl="0" eaLnBrk="0" fontAlgn="base" hangingPunct="0">
      <a:spcBef>
        <a:spcPct val="0"/>
      </a:spcBef>
      <a:spcAft>
        <a:spcPct val="0"/>
      </a:spcAft>
      <a:defRPr kumimoji="1" kern="1200">
        <a:solidFill>
          <a:schemeClr val="tx1"/>
        </a:solidFill>
        <a:latin typeface="Times New Roman" panose="02020603050405020304" pitchFamily="18" charset="0"/>
        <a:ea typeface="標楷體" panose="03000509000000000000" pitchFamily="65" charset="-120"/>
        <a:cs typeface="+mn-cs"/>
      </a:defRPr>
    </a:lvl2pPr>
    <a:lvl3pPr marL="914400" algn="l" rtl="0" eaLnBrk="0" fontAlgn="base" hangingPunct="0">
      <a:spcBef>
        <a:spcPct val="0"/>
      </a:spcBef>
      <a:spcAft>
        <a:spcPct val="0"/>
      </a:spcAft>
      <a:defRPr kumimoji="1" kern="1200">
        <a:solidFill>
          <a:schemeClr val="tx1"/>
        </a:solidFill>
        <a:latin typeface="Times New Roman" panose="02020603050405020304" pitchFamily="18" charset="0"/>
        <a:ea typeface="標楷體" panose="03000509000000000000" pitchFamily="65" charset="-120"/>
        <a:cs typeface="+mn-cs"/>
      </a:defRPr>
    </a:lvl3pPr>
    <a:lvl4pPr marL="1371600" algn="l" rtl="0" eaLnBrk="0" fontAlgn="base" hangingPunct="0">
      <a:spcBef>
        <a:spcPct val="0"/>
      </a:spcBef>
      <a:spcAft>
        <a:spcPct val="0"/>
      </a:spcAft>
      <a:defRPr kumimoji="1" kern="1200">
        <a:solidFill>
          <a:schemeClr val="tx1"/>
        </a:solidFill>
        <a:latin typeface="Times New Roman" panose="02020603050405020304" pitchFamily="18" charset="0"/>
        <a:ea typeface="標楷體" panose="03000509000000000000" pitchFamily="65" charset="-120"/>
        <a:cs typeface="+mn-cs"/>
      </a:defRPr>
    </a:lvl4pPr>
    <a:lvl5pPr marL="1828800" algn="l" rtl="0" eaLnBrk="0" fontAlgn="base" hangingPunct="0">
      <a:spcBef>
        <a:spcPct val="0"/>
      </a:spcBef>
      <a:spcAft>
        <a:spcPct val="0"/>
      </a:spcAft>
      <a:defRPr kumimoji="1" kern="1200">
        <a:solidFill>
          <a:schemeClr val="tx1"/>
        </a:solidFill>
        <a:latin typeface="Times New Roman" panose="02020603050405020304" pitchFamily="18" charset="0"/>
        <a:ea typeface="標楷體" panose="03000509000000000000" pitchFamily="65" charset="-120"/>
        <a:cs typeface="+mn-cs"/>
      </a:defRPr>
    </a:lvl5pPr>
    <a:lvl6pPr marL="2286000" algn="l" defTabSz="914400" rtl="0" eaLnBrk="1" latinLnBrk="0" hangingPunct="1">
      <a:defRPr kumimoji="1" kern="1200">
        <a:solidFill>
          <a:schemeClr val="tx1"/>
        </a:solidFill>
        <a:latin typeface="Times New Roman" panose="02020603050405020304" pitchFamily="18" charset="0"/>
        <a:ea typeface="標楷體" panose="03000509000000000000" pitchFamily="65" charset="-120"/>
        <a:cs typeface="+mn-cs"/>
      </a:defRPr>
    </a:lvl6pPr>
    <a:lvl7pPr marL="2743200" algn="l" defTabSz="914400" rtl="0" eaLnBrk="1" latinLnBrk="0" hangingPunct="1">
      <a:defRPr kumimoji="1" kern="1200">
        <a:solidFill>
          <a:schemeClr val="tx1"/>
        </a:solidFill>
        <a:latin typeface="Times New Roman" panose="02020603050405020304" pitchFamily="18" charset="0"/>
        <a:ea typeface="標楷體" panose="03000509000000000000" pitchFamily="65" charset="-120"/>
        <a:cs typeface="+mn-cs"/>
      </a:defRPr>
    </a:lvl7pPr>
    <a:lvl8pPr marL="3200400" algn="l" defTabSz="914400" rtl="0" eaLnBrk="1" latinLnBrk="0" hangingPunct="1">
      <a:defRPr kumimoji="1" kern="1200">
        <a:solidFill>
          <a:schemeClr val="tx1"/>
        </a:solidFill>
        <a:latin typeface="Times New Roman" panose="02020603050405020304" pitchFamily="18" charset="0"/>
        <a:ea typeface="標楷體" panose="03000509000000000000" pitchFamily="65" charset="-120"/>
        <a:cs typeface="+mn-cs"/>
      </a:defRPr>
    </a:lvl8pPr>
    <a:lvl9pPr marL="3657600" algn="l" defTabSz="914400" rtl="0" eaLnBrk="1" latinLnBrk="0" hangingPunct="1">
      <a:defRPr kumimoji="1" kern="1200">
        <a:solidFill>
          <a:schemeClr val="tx1"/>
        </a:solidFill>
        <a:latin typeface="Times New Roman" panose="02020603050405020304" pitchFamily="18"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張翠蘭" initials="張翠蘭" lastIdx="1" clrIdx="0">
    <p:extLst>
      <p:ext uri="{19B8F6BF-5375-455C-9EA6-DF929625EA0E}">
        <p15:presenceInfo xmlns:p15="http://schemas.microsoft.com/office/powerpoint/2012/main" userId="S-1-5-21-4018284486-441396247-493149253-15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339966"/>
    <a:srgbClr val="006600"/>
    <a:srgbClr val="99FF33"/>
    <a:srgbClr val="FFCCFF"/>
    <a:srgbClr val="A3412D"/>
    <a:srgbClr val="FF0000"/>
    <a:srgbClr val="CC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1879" autoAdjust="0"/>
  </p:normalViewPr>
  <p:slideViewPr>
    <p:cSldViewPr>
      <p:cViewPr varScale="1">
        <p:scale>
          <a:sx n="86" d="100"/>
          <a:sy n="86" d="100"/>
        </p:scale>
        <p:origin x="1382" y="48"/>
      </p:cViewPr>
      <p:guideLst>
        <p:guide orient="horz" pos="2160"/>
        <p:guide pos="2880"/>
      </p:guideLst>
    </p:cSldViewPr>
  </p:slideViewPr>
  <p:notesTextViewPr>
    <p:cViewPr>
      <p:scale>
        <a:sx n="3" d="2"/>
        <a:sy n="3" d="2"/>
      </p:scale>
      <p:origin x="0" y="0"/>
    </p:cViewPr>
  </p:notesTextViewPr>
  <p:sorterViewPr>
    <p:cViewPr>
      <p:scale>
        <a:sx n="200" d="100"/>
        <a:sy n="200" d="100"/>
      </p:scale>
      <p:origin x="0" y="4662"/>
    </p:cViewPr>
  </p:sorterViewPr>
  <p:notesViewPr>
    <p:cSldViewPr>
      <p:cViewPr varScale="1">
        <p:scale>
          <a:sx n="60" d="100"/>
          <a:sy n="60" d="100"/>
        </p:scale>
        <p:origin x="3274" y="5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02A37-4D5C-4C60-96A1-748C3923B6FE}" type="doc">
      <dgm:prSet loTypeId="urn:microsoft.com/office/officeart/2005/8/layout/hProcess11" loCatId="process" qsTypeId="urn:microsoft.com/office/officeart/2005/8/quickstyle/simple1" qsCatId="simple" csTypeId="urn:microsoft.com/office/officeart/2005/8/colors/accent1_2" csCatId="accent1" phldr="1"/>
      <dgm:spPr/>
    </dgm:pt>
    <dgm:pt modelId="{AACC4486-86F0-42BE-B1FC-D8ED3E3D3E99}">
      <dgm:prSet phldrT="[文字]" custT="1"/>
      <dgm:spPr/>
      <dgm:t>
        <a:bodyPr/>
        <a:lstStyle/>
        <a:p>
          <a:r>
            <a:rPr lang="zh-TW" altLang="en-US" sz="2400" dirty="0"/>
            <a:t>召開</a:t>
          </a:r>
          <a:r>
            <a:rPr lang="en-US" altLang="zh-TW" sz="2400" dirty="0"/>
            <a:t>5</a:t>
          </a:r>
          <a:r>
            <a:rPr lang="zh-TW" altLang="en-US" sz="2400" dirty="0"/>
            <a:t>次專案小組會議</a:t>
          </a:r>
        </a:p>
      </dgm:t>
    </dgm:pt>
    <dgm:pt modelId="{DFE56936-3A07-40CF-BF75-BB8E6E31F8D1}" type="parTrans" cxnId="{849663F5-2FF0-4E66-982E-8E7FCA8528E8}">
      <dgm:prSet/>
      <dgm:spPr/>
      <dgm:t>
        <a:bodyPr/>
        <a:lstStyle/>
        <a:p>
          <a:endParaRPr lang="zh-TW" altLang="en-US"/>
        </a:p>
      </dgm:t>
    </dgm:pt>
    <dgm:pt modelId="{B449CA0B-5DEF-4918-A025-4ABBD75FF756}" type="sibTrans" cxnId="{849663F5-2FF0-4E66-982E-8E7FCA8528E8}">
      <dgm:prSet/>
      <dgm:spPr/>
      <dgm:t>
        <a:bodyPr/>
        <a:lstStyle/>
        <a:p>
          <a:endParaRPr lang="zh-TW" altLang="en-US"/>
        </a:p>
      </dgm:t>
    </dgm:pt>
    <dgm:pt modelId="{C1531DEF-4D79-416F-8292-4B61D5625BDD}">
      <dgm:prSet phldrT="[文字]" custT="1"/>
      <dgm:spPr/>
      <dgm:t>
        <a:bodyPr/>
        <a:lstStyle/>
        <a:p>
          <a:r>
            <a:rPr lang="zh-TW" altLang="en-US" sz="2400" dirty="0"/>
            <a:t>第</a:t>
          </a:r>
          <a:r>
            <a:rPr lang="en-US" altLang="zh-TW" sz="2400" dirty="0"/>
            <a:t>6</a:t>
          </a:r>
          <a:r>
            <a:rPr lang="zh-TW" altLang="en-US" sz="2400" dirty="0"/>
            <a:t>次專案小組會議</a:t>
          </a:r>
        </a:p>
      </dgm:t>
    </dgm:pt>
    <dgm:pt modelId="{65219E43-5674-4ECC-BE47-0E956E4EE71F}" type="parTrans" cxnId="{04C111FD-B415-4BF9-A4B1-61AD5F05BA2E}">
      <dgm:prSet/>
      <dgm:spPr/>
      <dgm:t>
        <a:bodyPr/>
        <a:lstStyle/>
        <a:p>
          <a:endParaRPr lang="zh-TW" altLang="en-US"/>
        </a:p>
      </dgm:t>
    </dgm:pt>
    <dgm:pt modelId="{AE3E0CAB-C79A-48C3-987E-A35D54CABA95}" type="sibTrans" cxnId="{04C111FD-B415-4BF9-A4B1-61AD5F05BA2E}">
      <dgm:prSet/>
      <dgm:spPr/>
      <dgm:t>
        <a:bodyPr/>
        <a:lstStyle/>
        <a:p>
          <a:endParaRPr lang="zh-TW" altLang="en-US"/>
        </a:p>
      </dgm:t>
    </dgm:pt>
    <dgm:pt modelId="{E9933651-9C40-42A0-BE1F-D470632C6E84}">
      <dgm:prSet phldrT="[文字]" custT="1"/>
      <dgm:spPr/>
      <dgm:t>
        <a:bodyPr/>
        <a:lstStyle/>
        <a:p>
          <a:r>
            <a:rPr lang="zh-TW" altLang="en-US" sz="2400" dirty="0"/>
            <a:t>第</a:t>
          </a:r>
          <a:r>
            <a:rPr lang="en-US" altLang="zh-TW" sz="2400" dirty="0"/>
            <a:t>7</a:t>
          </a:r>
          <a:r>
            <a:rPr lang="zh-TW" altLang="en-US" sz="2400" dirty="0"/>
            <a:t>次專案小組會議</a:t>
          </a:r>
        </a:p>
      </dgm:t>
    </dgm:pt>
    <dgm:pt modelId="{23A5FC3A-2331-4F27-9CEA-ECD1BEDF67ED}" type="parTrans" cxnId="{B50CD5B6-0973-4BB4-B75A-11D53594139F}">
      <dgm:prSet/>
      <dgm:spPr/>
      <dgm:t>
        <a:bodyPr/>
        <a:lstStyle/>
        <a:p>
          <a:endParaRPr lang="zh-TW" altLang="en-US"/>
        </a:p>
      </dgm:t>
    </dgm:pt>
    <dgm:pt modelId="{F6AC5CC5-D513-4755-BF4E-09104B7400A0}" type="sibTrans" cxnId="{B50CD5B6-0973-4BB4-B75A-11D53594139F}">
      <dgm:prSet/>
      <dgm:spPr/>
      <dgm:t>
        <a:bodyPr/>
        <a:lstStyle/>
        <a:p>
          <a:endParaRPr lang="zh-TW" altLang="en-US"/>
        </a:p>
      </dgm:t>
    </dgm:pt>
    <dgm:pt modelId="{90249D07-0FDC-491C-96C7-CF960E290AD2}" type="pres">
      <dgm:prSet presAssocID="{3A902A37-4D5C-4C60-96A1-748C3923B6FE}" presName="Name0" presStyleCnt="0">
        <dgm:presLayoutVars>
          <dgm:dir/>
          <dgm:resizeHandles val="exact"/>
        </dgm:presLayoutVars>
      </dgm:prSet>
      <dgm:spPr/>
    </dgm:pt>
    <dgm:pt modelId="{D88569A1-CE9B-494F-AD68-B14A9501B69E}" type="pres">
      <dgm:prSet presAssocID="{3A902A37-4D5C-4C60-96A1-748C3923B6FE}" presName="arrow" presStyleLbl="bgShp" presStyleIdx="0" presStyleCnt="1"/>
      <dgm:spPr>
        <a:solidFill>
          <a:srgbClr val="CC9900"/>
        </a:solidFill>
      </dgm:spPr>
    </dgm:pt>
    <dgm:pt modelId="{75AB190D-89F6-4D48-8095-BAF4FFD7C3F3}" type="pres">
      <dgm:prSet presAssocID="{3A902A37-4D5C-4C60-96A1-748C3923B6FE}" presName="points" presStyleCnt="0"/>
      <dgm:spPr/>
    </dgm:pt>
    <dgm:pt modelId="{5387EC78-3BB5-45A8-A77A-9CAA6FBF91AB}" type="pres">
      <dgm:prSet presAssocID="{AACC4486-86F0-42BE-B1FC-D8ED3E3D3E99}" presName="compositeA" presStyleCnt="0"/>
      <dgm:spPr/>
    </dgm:pt>
    <dgm:pt modelId="{8D224CC1-0184-4BB8-9DC7-810FCDEDC4A6}" type="pres">
      <dgm:prSet presAssocID="{AACC4486-86F0-42BE-B1FC-D8ED3E3D3E99}" presName="textA" presStyleLbl="revTx" presStyleIdx="0" presStyleCnt="3">
        <dgm:presLayoutVars>
          <dgm:bulletEnabled val="1"/>
        </dgm:presLayoutVars>
      </dgm:prSet>
      <dgm:spPr/>
    </dgm:pt>
    <dgm:pt modelId="{F5295C07-C9D4-469C-A48D-7F77BFCDF24A}" type="pres">
      <dgm:prSet presAssocID="{AACC4486-86F0-42BE-B1FC-D8ED3E3D3E99}" presName="circleA" presStyleLbl="node1" presStyleIdx="0" presStyleCnt="3"/>
      <dgm:spPr>
        <a:solidFill>
          <a:schemeClr val="accent2"/>
        </a:solidFill>
      </dgm:spPr>
    </dgm:pt>
    <dgm:pt modelId="{1C28818D-4A16-4F64-A06B-FDB185B526D3}" type="pres">
      <dgm:prSet presAssocID="{AACC4486-86F0-42BE-B1FC-D8ED3E3D3E99}" presName="spaceA" presStyleCnt="0"/>
      <dgm:spPr/>
    </dgm:pt>
    <dgm:pt modelId="{03B80AB2-66A6-43AC-ACF3-370561D680C4}" type="pres">
      <dgm:prSet presAssocID="{B449CA0B-5DEF-4918-A025-4ABBD75FF756}" presName="space" presStyleCnt="0"/>
      <dgm:spPr/>
    </dgm:pt>
    <dgm:pt modelId="{C0ABB9BB-0CCC-42F2-B8C6-726546DC630D}" type="pres">
      <dgm:prSet presAssocID="{C1531DEF-4D79-416F-8292-4B61D5625BDD}" presName="compositeB" presStyleCnt="0"/>
      <dgm:spPr/>
    </dgm:pt>
    <dgm:pt modelId="{6864DABB-5FC4-4B6D-8397-F4EE5E1CDADF}" type="pres">
      <dgm:prSet presAssocID="{C1531DEF-4D79-416F-8292-4B61D5625BDD}" presName="textB" presStyleLbl="revTx" presStyleIdx="1" presStyleCnt="3" custScaleX="89643">
        <dgm:presLayoutVars>
          <dgm:bulletEnabled val="1"/>
        </dgm:presLayoutVars>
      </dgm:prSet>
      <dgm:spPr/>
    </dgm:pt>
    <dgm:pt modelId="{1C618481-14B5-44AA-A1B3-239B29215548}" type="pres">
      <dgm:prSet presAssocID="{C1531DEF-4D79-416F-8292-4B61D5625BDD}" presName="circleB" presStyleLbl="node1" presStyleIdx="1" presStyleCnt="3"/>
      <dgm:spPr>
        <a:solidFill>
          <a:schemeClr val="accent2"/>
        </a:solidFill>
      </dgm:spPr>
    </dgm:pt>
    <dgm:pt modelId="{97B84EE8-C08E-417A-AD18-9C2445788EC8}" type="pres">
      <dgm:prSet presAssocID="{C1531DEF-4D79-416F-8292-4B61D5625BDD}" presName="spaceB" presStyleCnt="0"/>
      <dgm:spPr/>
    </dgm:pt>
    <dgm:pt modelId="{94039679-552A-44B5-B14B-E26D027BC26B}" type="pres">
      <dgm:prSet presAssocID="{AE3E0CAB-C79A-48C3-987E-A35D54CABA95}" presName="space" presStyleCnt="0"/>
      <dgm:spPr/>
    </dgm:pt>
    <dgm:pt modelId="{C72C8D14-6B65-408C-AD4D-CF4028218A04}" type="pres">
      <dgm:prSet presAssocID="{E9933651-9C40-42A0-BE1F-D470632C6E84}" presName="compositeA" presStyleCnt="0"/>
      <dgm:spPr/>
    </dgm:pt>
    <dgm:pt modelId="{C253FA0A-195C-481C-A0B7-13ACCD8B95EE}" type="pres">
      <dgm:prSet presAssocID="{E9933651-9C40-42A0-BE1F-D470632C6E84}" presName="textA" presStyleLbl="revTx" presStyleIdx="2" presStyleCnt="3" custScaleX="93407">
        <dgm:presLayoutVars>
          <dgm:bulletEnabled val="1"/>
        </dgm:presLayoutVars>
      </dgm:prSet>
      <dgm:spPr/>
    </dgm:pt>
    <dgm:pt modelId="{386FEDC0-72D5-490E-A3CA-B8AEA86DEC99}" type="pres">
      <dgm:prSet presAssocID="{E9933651-9C40-42A0-BE1F-D470632C6E84}" presName="circleA" presStyleLbl="node1" presStyleIdx="2" presStyleCnt="3"/>
      <dgm:spPr>
        <a:solidFill>
          <a:schemeClr val="accent2"/>
        </a:solidFill>
      </dgm:spPr>
    </dgm:pt>
    <dgm:pt modelId="{1E723F8E-DDDE-42A3-99B9-4A4F2E9FFDCA}" type="pres">
      <dgm:prSet presAssocID="{E9933651-9C40-42A0-BE1F-D470632C6E84}" presName="spaceA" presStyleCnt="0"/>
      <dgm:spPr/>
    </dgm:pt>
  </dgm:ptLst>
  <dgm:cxnLst>
    <dgm:cxn modelId="{999D1207-179A-4097-AB91-84D772B4E59F}" type="presOf" srcId="{3A902A37-4D5C-4C60-96A1-748C3923B6FE}" destId="{90249D07-0FDC-491C-96C7-CF960E290AD2}" srcOrd="0" destOrd="0" presId="urn:microsoft.com/office/officeart/2005/8/layout/hProcess11"/>
    <dgm:cxn modelId="{8C444695-54B7-42D0-8B3C-BABE98AA6A39}" type="presOf" srcId="{E9933651-9C40-42A0-BE1F-D470632C6E84}" destId="{C253FA0A-195C-481C-A0B7-13ACCD8B95EE}" srcOrd="0" destOrd="0" presId="urn:microsoft.com/office/officeart/2005/8/layout/hProcess11"/>
    <dgm:cxn modelId="{3AB8669A-F518-4E66-862C-E87AF71CF83E}" type="presOf" srcId="{C1531DEF-4D79-416F-8292-4B61D5625BDD}" destId="{6864DABB-5FC4-4B6D-8397-F4EE5E1CDADF}" srcOrd="0" destOrd="0" presId="urn:microsoft.com/office/officeart/2005/8/layout/hProcess11"/>
    <dgm:cxn modelId="{5A47DFAF-CF63-4A40-81EB-4A356A8907CE}" type="presOf" srcId="{AACC4486-86F0-42BE-B1FC-D8ED3E3D3E99}" destId="{8D224CC1-0184-4BB8-9DC7-810FCDEDC4A6}" srcOrd="0" destOrd="0" presId="urn:microsoft.com/office/officeart/2005/8/layout/hProcess11"/>
    <dgm:cxn modelId="{B50CD5B6-0973-4BB4-B75A-11D53594139F}" srcId="{3A902A37-4D5C-4C60-96A1-748C3923B6FE}" destId="{E9933651-9C40-42A0-BE1F-D470632C6E84}" srcOrd="2" destOrd="0" parTransId="{23A5FC3A-2331-4F27-9CEA-ECD1BEDF67ED}" sibTransId="{F6AC5CC5-D513-4755-BF4E-09104B7400A0}"/>
    <dgm:cxn modelId="{849663F5-2FF0-4E66-982E-8E7FCA8528E8}" srcId="{3A902A37-4D5C-4C60-96A1-748C3923B6FE}" destId="{AACC4486-86F0-42BE-B1FC-D8ED3E3D3E99}" srcOrd="0" destOrd="0" parTransId="{DFE56936-3A07-40CF-BF75-BB8E6E31F8D1}" sibTransId="{B449CA0B-5DEF-4918-A025-4ABBD75FF756}"/>
    <dgm:cxn modelId="{04C111FD-B415-4BF9-A4B1-61AD5F05BA2E}" srcId="{3A902A37-4D5C-4C60-96A1-748C3923B6FE}" destId="{C1531DEF-4D79-416F-8292-4B61D5625BDD}" srcOrd="1" destOrd="0" parTransId="{65219E43-5674-4ECC-BE47-0E956E4EE71F}" sibTransId="{AE3E0CAB-C79A-48C3-987E-A35D54CABA95}"/>
    <dgm:cxn modelId="{41FBFEB5-A292-42FD-BA4F-5214C40E34AD}" type="presParOf" srcId="{90249D07-0FDC-491C-96C7-CF960E290AD2}" destId="{D88569A1-CE9B-494F-AD68-B14A9501B69E}" srcOrd="0" destOrd="0" presId="urn:microsoft.com/office/officeart/2005/8/layout/hProcess11"/>
    <dgm:cxn modelId="{37ADA4CC-48E2-4204-AED8-541F1EAA7C88}" type="presParOf" srcId="{90249D07-0FDC-491C-96C7-CF960E290AD2}" destId="{75AB190D-89F6-4D48-8095-BAF4FFD7C3F3}" srcOrd="1" destOrd="0" presId="urn:microsoft.com/office/officeart/2005/8/layout/hProcess11"/>
    <dgm:cxn modelId="{C38C941A-7108-4C58-B082-68D84E03E1DA}" type="presParOf" srcId="{75AB190D-89F6-4D48-8095-BAF4FFD7C3F3}" destId="{5387EC78-3BB5-45A8-A77A-9CAA6FBF91AB}" srcOrd="0" destOrd="0" presId="urn:microsoft.com/office/officeart/2005/8/layout/hProcess11"/>
    <dgm:cxn modelId="{F3216041-9E4F-40B8-B973-23B753ABCDF9}" type="presParOf" srcId="{5387EC78-3BB5-45A8-A77A-9CAA6FBF91AB}" destId="{8D224CC1-0184-4BB8-9DC7-810FCDEDC4A6}" srcOrd="0" destOrd="0" presId="urn:microsoft.com/office/officeart/2005/8/layout/hProcess11"/>
    <dgm:cxn modelId="{96752DF8-49D5-42CE-A992-16C202883F1A}" type="presParOf" srcId="{5387EC78-3BB5-45A8-A77A-9CAA6FBF91AB}" destId="{F5295C07-C9D4-469C-A48D-7F77BFCDF24A}" srcOrd="1" destOrd="0" presId="urn:microsoft.com/office/officeart/2005/8/layout/hProcess11"/>
    <dgm:cxn modelId="{4714F108-9E1C-4553-9406-BE9EE2A46BFF}" type="presParOf" srcId="{5387EC78-3BB5-45A8-A77A-9CAA6FBF91AB}" destId="{1C28818D-4A16-4F64-A06B-FDB185B526D3}" srcOrd="2" destOrd="0" presId="urn:microsoft.com/office/officeart/2005/8/layout/hProcess11"/>
    <dgm:cxn modelId="{DC2DF4D5-53F2-415E-8A19-C8AFC1E6DEDB}" type="presParOf" srcId="{75AB190D-89F6-4D48-8095-BAF4FFD7C3F3}" destId="{03B80AB2-66A6-43AC-ACF3-370561D680C4}" srcOrd="1" destOrd="0" presId="urn:microsoft.com/office/officeart/2005/8/layout/hProcess11"/>
    <dgm:cxn modelId="{E93D9F3C-61AB-4228-A18B-6E885A1A29C6}" type="presParOf" srcId="{75AB190D-89F6-4D48-8095-BAF4FFD7C3F3}" destId="{C0ABB9BB-0CCC-42F2-B8C6-726546DC630D}" srcOrd="2" destOrd="0" presId="urn:microsoft.com/office/officeart/2005/8/layout/hProcess11"/>
    <dgm:cxn modelId="{59364E51-0E63-46C2-B706-65468A7A5AB3}" type="presParOf" srcId="{C0ABB9BB-0CCC-42F2-B8C6-726546DC630D}" destId="{6864DABB-5FC4-4B6D-8397-F4EE5E1CDADF}" srcOrd="0" destOrd="0" presId="urn:microsoft.com/office/officeart/2005/8/layout/hProcess11"/>
    <dgm:cxn modelId="{5F766E14-3C80-47AA-875F-D2C7D93DB97E}" type="presParOf" srcId="{C0ABB9BB-0CCC-42F2-B8C6-726546DC630D}" destId="{1C618481-14B5-44AA-A1B3-239B29215548}" srcOrd="1" destOrd="0" presId="urn:microsoft.com/office/officeart/2005/8/layout/hProcess11"/>
    <dgm:cxn modelId="{9E5C4F05-FF9E-409B-8BA4-4092FB36A041}" type="presParOf" srcId="{C0ABB9BB-0CCC-42F2-B8C6-726546DC630D}" destId="{97B84EE8-C08E-417A-AD18-9C2445788EC8}" srcOrd="2" destOrd="0" presId="urn:microsoft.com/office/officeart/2005/8/layout/hProcess11"/>
    <dgm:cxn modelId="{06BA8534-8046-4310-A553-6741EA617902}" type="presParOf" srcId="{75AB190D-89F6-4D48-8095-BAF4FFD7C3F3}" destId="{94039679-552A-44B5-B14B-E26D027BC26B}" srcOrd="3" destOrd="0" presId="urn:microsoft.com/office/officeart/2005/8/layout/hProcess11"/>
    <dgm:cxn modelId="{66448B98-8349-4283-BC08-5745C02ACDF7}" type="presParOf" srcId="{75AB190D-89F6-4D48-8095-BAF4FFD7C3F3}" destId="{C72C8D14-6B65-408C-AD4D-CF4028218A04}" srcOrd="4" destOrd="0" presId="urn:microsoft.com/office/officeart/2005/8/layout/hProcess11"/>
    <dgm:cxn modelId="{6F1C3358-F3B2-4D0D-9ACA-FF6B2920B1AE}" type="presParOf" srcId="{C72C8D14-6B65-408C-AD4D-CF4028218A04}" destId="{C253FA0A-195C-481C-A0B7-13ACCD8B95EE}" srcOrd="0" destOrd="0" presId="urn:microsoft.com/office/officeart/2005/8/layout/hProcess11"/>
    <dgm:cxn modelId="{0B6A8B1E-5DBD-49C6-9BE1-D08830920ED7}" type="presParOf" srcId="{C72C8D14-6B65-408C-AD4D-CF4028218A04}" destId="{386FEDC0-72D5-490E-A3CA-B8AEA86DEC99}" srcOrd="1" destOrd="0" presId="urn:microsoft.com/office/officeart/2005/8/layout/hProcess11"/>
    <dgm:cxn modelId="{ABC4F348-6E08-41B3-814D-A7311A675655}" type="presParOf" srcId="{C72C8D14-6B65-408C-AD4D-CF4028218A04}" destId="{1E723F8E-DDDE-42A3-99B9-4A4F2E9FFDC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07E2CB-9C2E-40E4-9C46-520D48FC98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F2730CDA-850C-41DB-9DB7-F0E975DAF475}">
      <dgm:prSet phldrT="[文字]"/>
      <dgm:spPr/>
      <dgm:t>
        <a:bodyPr/>
        <a:lstStyle/>
        <a:p>
          <a:r>
            <a:rPr lang="zh-TW" altLang="en-US" dirty="0"/>
            <a:t>買賣額度控管及應預收款項</a:t>
          </a:r>
        </a:p>
      </dgm:t>
    </dgm:pt>
    <dgm:pt modelId="{0C6087E4-2551-4078-AB55-F62A6E99BBFA}" type="parTrans" cxnId="{ADC23592-1A28-41DC-9288-15E705DB6548}">
      <dgm:prSet/>
      <dgm:spPr/>
      <dgm:t>
        <a:bodyPr/>
        <a:lstStyle/>
        <a:p>
          <a:endParaRPr lang="zh-TW" altLang="en-US"/>
        </a:p>
      </dgm:t>
    </dgm:pt>
    <dgm:pt modelId="{3C220A4D-FB2A-45AE-A05C-11066EF5CB7C}" type="sibTrans" cxnId="{ADC23592-1A28-41DC-9288-15E705DB6548}">
      <dgm:prSet/>
      <dgm:spPr/>
      <dgm:t>
        <a:bodyPr/>
        <a:lstStyle/>
        <a:p>
          <a:endParaRPr lang="zh-TW" altLang="en-US"/>
        </a:p>
      </dgm:t>
    </dgm:pt>
    <dgm:pt modelId="{333F67BC-38CB-49C7-A892-DBA3AD601D35}">
      <dgm:prSet phldrT="[文字]"/>
      <dgm:spPr/>
      <dgm:t>
        <a:bodyPr/>
        <a:lstStyle/>
        <a:p>
          <a:r>
            <a:rPr lang="zh-TW" altLang="en-US" dirty="0"/>
            <a:t>投資人以巿價委託時，一律以漲停價格計算</a:t>
          </a:r>
        </a:p>
      </dgm:t>
    </dgm:pt>
    <dgm:pt modelId="{56418992-BB43-48CA-97E8-028872ECA3FA}" type="parTrans" cxnId="{A548EA2D-DCA0-44E2-A777-21C423CC13C7}">
      <dgm:prSet/>
      <dgm:spPr/>
      <dgm:t>
        <a:bodyPr/>
        <a:lstStyle/>
        <a:p>
          <a:endParaRPr lang="zh-TW" altLang="en-US"/>
        </a:p>
      </dgm:t>
    </dgm:pt>
    <dgm:pt modelId="{A738BB41-A520-4AB3-8F9F-BAAF9CC25817}" type="sibTrans" cxnId="{A548EA2D-DCA0-44E2-A777-21C423CC13C7}">
      <dgm:prSet/>
      <dgm:spPr/>
      <dgm:t>
        <a:bodyPr/>
        <a:lstStyle/>
        <a:p>
          <a:endParaRPr lang="zh-TW" altLang="en-US"/>
        </a:p>
      </dgm:t>
    </dgm:pt>
    <dgm:pt modelId="{261E85FE-2BF1-4B99-81D4-B93F45EC2F0C}">
      <dgm:prSet phldrT="[文字]"/>
      <dgm:spPr/>
      <dgm:t>
        <a:bodyPr/>
        <a:lstStyle/>
        <a:p>
          <a:r>
            <a:rPr lang="zh-TW" altLang="en-US" dirty="0"/>
            <a:t>無漲跌幅證券不可使用巿價委託</a:t>
          </a:r>
        </a:p>
      </dgm:t>
    </dgm:pt>
    <dgm:pt modelId="{6FFFCD62-7712-4432-BCF9-CD3EC27570A4}" type="parTrans" cxnId="{3E721C49-C4B1-44FE-AE93-1F0DDD159032}">
      <dgm:prSet/>
      <dgm:spPr/>
      <dgm:t>
        <a:bodyPr/>
        <a:lstStyle/>
        <a:p>
          <a:endParaRPr lang="zh-TW" altLang="en-US"/>
        </a:p>
      </dgm:t>
    </dgm:pt>
    <dgm:pt modelId="{3432E00C-5DAF-473F-B09D-74CA7C37A859}" type="sibTrans" cxnId="{3E721C49-C4B1-44FE-AE93-1F0DDD159032}">
      <dgm:prSet/>
      <dgm:spPr/>
      <dgm:t>
        <a:bodyPr/>
        <a:lstStyle/>
        <a:p>
          <a:endParaRPr lang="zh-TW" altLang="en-US"/>
        </a:p>
      </dgm:t>
    </dgm:pt>
    <dgm:pt modelId="{430D6B5E-BE7E-4B10-8F68-1BE9BC696136}">
      <dgm:prSet phldrT="[文字]"/>
      <dgm:spPr/>
      <dgm:t>
        <a:bodyPr/>
        <a:lstStyle/>
        <a:p>
          <a:r>
            <a:rPr lang="zh-TW" altLang="en-US" dirty="0"/>
            <a:t>避免成交價格超出預期</a:t>
          </a:r>
        </a:p>
      </dgm:t>
    </dgm:pt>
    <dgm:pt modelId="{B1373852-9242-46B3-8C63-E4A672A82AD9}" type="parTrans" cxnId="{8E81FBAE-3C66-4D7A-98FE-403B796EF8C6}">
      <dgm:prSet/>
      <dgm:spPr/>
      <dgm:t>
        <a:bodyPr/>
        <a:lstStyle/>
        <a:p>
          <a:endParaRPr lang="zh-TW" altLang="en-US"/>
        </a:p>
      </dgm:t>
    </dgm:pt>
    <dgm:pt modelId="{1E3876E3-62A2-438E-8065-D33764A6FC8F}" type="sibTrans" cxnId="{8E81FBAE-3C66-4D7A-98FE-403B796EF8C6}">
      <dgm:prSet/>
      <dgm:spPr/>
      <dgm:t>
        <a:bodyPr/>
        <a:lstStyle/>
        <a:p>
          <a:endParaRPr lang="zh-TW" altLang="en-US"/>
        </a:p>
      </dgm:t>
    </dgm:pt>
    <dgm:pt modelId="{D35B475C-3C19-48E0-9C4B-B519123CD136}">
      <dgm:prSet phldrT="[文字]"/>
      <dgm:spPr/>
      <dgm:t>
        <a:bodyPr/>
        <a:lstStyle/>
        <a:p>
          <a:r>
            <a:rPr lang="zh-TW" altLang="en-US" dirty="0"/>
            <a:t>平盤以下不得放空證券不可巿價融券</a:t>
          </a:r>
          <a:r>
            <a:rPr lang="en-US" altLang="zh-TW" dirty="0"/>
            <a:t>/</a:t>
          </a:r>
          <a:r>
            <a:rPr lang="zh-TW" altLang="en-US" dirty="0"/>
            <a:t>借券賣出</a:t>
          </a:r>
        </a:p>
      </dgm:t>
    </dgm:pt>
    <dgm:pt modelId="{91B9D4A2-B8AC-49BE-880B-5291E2D59E5F}" type="parTrans" cxnId="{DE9F2B32-7F7A-4DF0-85EA-2467E3BE714B}">
      <dgm:prSet/>
      <dgm:spPr/>
      <dgm:t>
        <a:bodyPr/>
        <a:lstStyle/>
        <a:p>
          <a:endParaRPr lang="zh-TW" altLang="en-US"/>
        </a:p>
      </dgm:t>
    </dgm:pt>
    <dgm:pt modelId="{1388D8BE-1D88-4A0D-B005-A9C15B0A3075}" type="sibTrans" cxnId="{DE9F2B32-7F7A-4DF0-85EA-2467E3BE714B}">
      <dgm:prSet/>
      <dgm:spPr/>
      <dgm:t>
        <a:bodyPr/>
        <a:lstStyle/>
        <a:p>
          <a:endParaRPr lang="zh-TW" altLang="en-US"/>
        </a:p>
      </dgm:t>
    </dgm:pt>
    <dgm:pt modelId="{B6C7D66F-E98B-4FC5-B088-2F07395D9505}">
      <dgm:prSet phldrT="[文字]"/>
      <dgm:spPr/>
      <dgm:t>
        <a:bodyPr/>
        <a:lstStyle/>
        <a:p>
          <a:r>
            <a:rPr lang="zh-TW" altLang="en-US" dirty="0"/>
            <a:t>避免賣出成交價格低於平盤價格</a:t>
          </a:r>
        </a:p>
      </dgm:t>
    </dgm:pt>
    <dgm:pt modelId="{CFD8D395-6B6A-430D-9274-EE8F54AE732C}" type="parTrans" cxnId="{0B34FC8C-6D78-4F3A-851A-63BFB248B87C}">
      <dgm:prSet/>
      <dgm:spPr/>
      <dgm:t>
        <a:bodyPr/>
        <a:lstStyle/>
        <a:p>
          <a:endParaRPr lang="zh-TW" altLang="en-US"/>
        </a:p>
      </dgm:t>
    </dgm:pt>
    <dgm:pt modelId="{74A12009-DD04-4517-A469-0C6040CEECA0}" type="sibTrans" cxnId="{0B34FC8C-6D78-4F3A-851A-63BFB248B87C}">
      <dgm:prSet/>
      <dgm:spPr/>
      <dgm:t>
        <a:bodyPr/>
        <a:lstStyle/>
        <a:p>
          <a:endParaRPr lang="zh-TW" altLang="en-US"/>
        </a:p>
      </dgm:t>
    </dgm:pt>
    <dgm:pt modelId="{257B8FA2-7257-4E7C-91CD-C11D231D8EC1}">
      <dgm:prSet/>
      <dgm:spPr/>
      <dgm:t>
        <a:bodyPr/>
        <a:lstStyle/>
        <a:p>
          <a:r>
            <a:rPr lang="zh-TW" altLang="en-US" dirty="0"/>
            <a:t>處置證券不可使用巿價委託</a:t>
          </a:r>
        </a:p>
      </dgm:t>
    </dgm:pt>
    <dgm:pt modelId="{E5931820-D9DB-4A0A-BBE7-355755F01175}" type="parTrans" cxnId="{0AA30950-4AC0-408E-8004-191ED3CA98CF}">
      <dgm:prSet/>
      <dgm:spPr/>
      <dgm:t>
        <a:bodyPr/>
        <a:lstStyle/>
        <a:p>
          <a:endParaRPr lang="zh-TW" altLang="en-US"/>
        </a:p>
      </dgm:t>
    </dgm:pt>
    <dgm:pt modelId="{3F20C733-76B8-4E10-9A43-502583BB063C}" type="sibTrans" cxnId="{0AA30950-4AC0-408E-8004-191ED3CA98CF}">
      <dgm:prSet/>
      <dgm:spPr/>
      <dgm:t>
        <a:bodyPr/>
        <a:lstStyle/>
        <a:p>
          <a:endParaRPr lang="zh-TW" altLang="en-US"/>
        </a:p>
      </dgm:t>
    </dgm:pt>
    <dgm:pt modelId="{AB04A680-904F-44E3-9BA9-46DE46CA3C8A}" type="pres">
      <dgm:prSet presAssocID="{0607E2CB-9C2E-40E4-9C46-520D48FC980C}" presName="Name0" presStyleCnt="0">
        <dgm:presLayoutVars>
          <dgm:dir/>
          <dgm:animLvl val="lvl"/>
          <dgm:resizeHandles val="exact"/>
        </dgm:presLayoutVars>
      </dgm:prSet>
      <dgm:spPr/>
    </dgm:pt>
    <dgm:pt modelId="{F7032CC3-3576-4479-87A1-25715EA8A027}" type="pres">
      <dgm:prSet presAssocID="{F2730CDA-850C-41DB-9DB7-F0E975DAF475}" presName="linNode" presStyleCnt="0"/>
      <dgm:spPr/>
    </dgm:pt>
    <dgm:pt modelId="{FC76F5D5-D840-4A18-993A-F6AED8709BB3}" type="pres">
      <dgm:prSet presAssocID="{F2730CDA-850C-41DB-9DB7-F0E975DAF475}" presName="parentText" presStyleLbl="node1" presStyleIdx="0" presStyleCnt="4">
        <dgm:presLayoutVars>
          <dgm:chMax val="1"/>
          <dgm:bulletEnabled val="1"/>
        </dgm:presLayoutVars>
      </dgm:prSet>
      <dgm:spPr/>
    </dgm:pt>
    <dgm:pt modelId="{8DFBED26-4E74-44A8-9848-2BC77806A3A3}" type="pres">
      <dgm:prSet presAssocID="{F2730CDA-850C-41DB-9DB7-F0E975DAF475}" presName="descendantText" presStyleLbl="alignAccFollowNode1" presStyleIdx="0" presStyleCnt="3">
        <dgm:presLayoutVars>
          <dgm:bulletEnabled val="1"/>
        </dgm:presLayoutVars>
      </dgm:prSet>
      <dgm:spPr/>
    </dgm:pt>
    <dgm:pt modelId="{9DF0D83E-1293-4E36-B392-8A19822DA2B8}" type="pres">
      <dgm:prSet presAssocID="{3C220A4D-FB2A-45AE-A05C-11066EF5CB7C}" presName="sp" presStyleCnt="0"/>
      <dgm:spPr/>
    </dgm:pt>
    <dgm:pt modelId="{C02125E0-5DE0-4674-AC26-C9D3A82862CF}" type="pres">
      <dgm:prSet presAssocID="{261E85FE-2BF1-4B99-81D4-B93F45EC2F0C}" presName="linNode" presStyleCnt="0"/>
      <dgm:spPr/>
    </dgm:pt>
    <dgm:pt modelId="{35E1B600-E0D1-4A5A-A748-53717772CF07}" type="pres">
      <dgm:prSet presAssocID="{261E85FE-2BF1-4B99-81D4-B93F45EC2F0C}" presName="parentText" presStyleLbl="node1" presStyleIdx="1" presStyleCnt="4">
        <dgm:presLayoutVars>
          <dgm:chMax val="1"/>
          <dgm:bulletEnabled val="1"/>
        </dgm:presLayoutVars>
      </dgm:prSet>
      <dgm:spPr/>
    </dgm:pt>
    <dgm:pt modelId="{282040EC-30EE-4A45-BF72-4C62EECF0613}" type="pres">
      <dgm:prSet presAssocID="{261E85FE-2BF1-4B99-81D4-B93F45EC2F0C}" presName="descendantText" presStyleLbl="alignAccFollowNode1" presStyleIdx="1" presStyleCnt="3">
        <dgm:presLayoutVars>
          <dgm:bulletEnabled val="1"/>
        </dgm:presLayoutVars>
      </dgm:prSet>
      <dgm:spPr/>
    </dgm:pt>
    <dgm:pt modelId="{8301DC34-4659-4930-9C2A-29A8E46C6F13}" type="pres">
      <dgm:prSet presAssocID="{3432E00C-5DAF-473F-B09D-74CA7C37A859}" presName="sp" presStyleCnt="0"/>
      <dgm:spPr/>
    </dgm:pt>
    <dgm:pt modelId="{45679804-A366-4450-B965-8ABC8FE3D76E}" type="pres">
      <dgm:prSet presAssocID="{257B8FA2-7257-4E7C-91CD-C11D231D8EC1}" presName="linNode" presStyleCnt="0"/>
      <dgm:spPr/>
    </dgm:pt>
    <dgm:pt modelId="{746DF27D-18C5-489B-998F-3C55FA095F7E}" type="pres">
      <dgm:prSet presAssocID="{257B8FA2-7257-4E7C-91CD-C11D231D8EC1}" presName="parentText" presStyleLbl="node1" presStyleIdx="2" presStyleCnt="4">
        <dgm:presLayoutVars>
          <dgm:chMax val="1"/>
          <dgm:bulletEnabled val="1"/>
        </dgm:presLayoutVars>
      </dgm:prSet>
      <dgm:spPr/>
    </dgm:pt>
    <dgm:pt modelId="{08F6F12D-56E0-4E39-A8DD-16FB5F0B3EAF}" type="pres">
      <dgm:prSet presAssocID="{3F20C733-76B8-4E10-9A43-502583BB063C}" presName="sp" presStyleCnt="0"/>
      <dgm:spPr/>
    </dgm:pt>
    <dgm:pt modelId="{8FDC15E3-B2FB-47C1-B15C-72C35E5D96AE}" type="pres">
      <dgm:prSet presAssocID="{D35B475C-3C19-48E0-9C4B-B519123CD136}" presName="linNode" presStyleCnt="0"/>
      <dgm:spPr/>
    </dgm:pt>
    <dgm:pt modelId="{7A040B20-3502-432C-9ADB-77F48413BF8B}" type="pres">
      <dgm:prSet presAssocID="{D35B475C-3C19-48E0-9C4B-B519123CD136}" presName="parentText" presStyleLbl="node1" presStyleIdx="3" presStyleCnt="4">
        <dgm:presLayoutVars>
          <dgm:chMax val="1"/>
          <dgm:bulletEnabled val="1"/>
        </dgm:presLayoutVars>
      </dgm:prSet>
      <dgm:spPr/>
    </dgm:pt>
    <dgm:pt modelId="{2F0D94AE-0B4A-4A43-9930-8744D702A8B9}" type="pres">
      <dgm:prSet presAssocID="{D35B475C-3C19-48E0-9C4B-B519123CD136}" presName="descendantText" presStyleLbl="alignAccFollowNode1" presStyleIdx="2" presStyleCnt="3" custLinFactNeighborX="-37" custLinFactNeighborY="-1749">
        <dgm:presLayoutVars>
          <dgm:bulletEnabled val="1"/>
        </dgm:presLayoutVars>
      </dgm:prSet>
      <dgm:spPr/>
    </dgm:pt>
  </dgm:ptLst>
  <dgm:cxnLst>
    <dgm:cxn modelId="{1B1EB10C-4921-4E48-ADCF-A65E174E7D32}" type="presOf" srcId="{D35B475C-3C19-48E0-9C4B-B519123CD136}" destId="{7A040B20-3502-432C-9ADB-77F48413BF8B}" srcOrd="0" destOrd="0" presId="urn:microsoft.com/office/officeart/2005/8/layout/vList5"/>
    <dgm:cxn modelId="{54EE1626-BEA0-48B4-AEA0-F93DB36857BA}" type="presOf" srcId="{F2730CDA-850C-41DB-9DB7-F0E975DAF475}" destId="{FC76F5D5-D840-4A18-993A-F6AED8709BB3}" srcOrd="0" destOrd="0" presId="urn:microsoft.com/office/officeart/2005/8/layout/vList5"/>
    <dgm:cxn modelId="{A548EA2D-DCA0-44E2-A777-21C423CC13C7}" srcId="{F2730CDA-850C-41DB-9DB7-F0E975DAF475}" destId="{333F67BC-38CB-49C7-A892-DBA3AD601D35}" srcOrd="0" destOrd="0" parTransId="{56418992-BB43-48CA-97E8-028872ECA3FA}" sibTransId="{A738BB41-A520-4AB3-8F9F-BAAF9CC25817}"/>
    <dgm:cxn modelId="{26AEC930-0A1D-471F-9DE7-3E476773A33A}" type="presOf" srcId="{333F67BC-38CB-49C7-A892-DBA3AD601D35}" destId="{8DFBED26-4E74-44A8-9848-2BC77806A3A3}" srcOrd="0" destOrd="0" presId="urn:microsoft.com/office/officeart/2005/8/layout/vList5"/>
    <dgm:cxn modelId="{DE9F2B32-7F7A-4DF0-85EA-2467E3BE714B}" srcId="{0607E2CB-9C2E-40E4-9C46-520D48FC980C}" destId="{D35B475C-3C19-48E0-9C4B-B519123CD136}" srcOrd="3" destOrd="0" parTransId="{91B9D4A2-B8AC-49BE-880B-5291E2D59E5F}" sibTransId="{1388D8BE-1D88-4A0D-B005-A9C15B0A3075}"/>
    <dgm:cxn modelId="{931C2342-1E34-4E64-963F-146089BFEA62}" type="presOf" srcId="{257B8FA2-7257-4E7C-91CD-C11D231D8EC1}" destId="{746DF27D-18C5-489B-998F-3C55FA095F7E}" srcOrd="0" destOrd="0" presId="urn:microsoft.com/office/officeart/2005/8/layout/vList5"/>
    <dgm:cxn modelId="{3E721C49-C4B1-44FE-AE93-1F0DDD159032}" srcId="{0607E2CB-9C2E-40E4-9C46-520D48FC980C}" destId="{261E85FE-2BF1-4B99-81D4-B93F45EC2F0C}" srcOrd="1" destOrd="0" parTransId="{6FFFCD62-7712-4432-BCF9-CD3EC27570A4}" sibTransId="{3432E00C-5DAF-473F-B09D-74CA7C37A859}"/>
    <dgm:cxn modelId="{CAD43C6F-237D-4237-92F5-0C809063E337}" type="presOf" srcId="{0607E2CB-9C2E-40E4-9C46-520D48FC980C}" destId="{AB04A680-904F-44E3-9BA9-46DE46CA3C8A}" srcOrd="0" destOrd="0" presId="urn:microsoft.com/office/officeart/2005/8/layout/vList5"/>
    <dgm:cxn modelId="{0AA30950-4AC0-408E-8004-191ED3CA98CF}" srcId="{0607E2CB-9C2E-40E4-9C46-520D48FC980C}" destId="{257B8FA2-7257-4E7C-91CD-C11D231D8EC1}" srcOrd="2" destOrd="0" parTransId="{E5931820-D9DB-4A0A-BBE7-355755F01175}" sibTransId="{3F20C733-76B8-4E10-9A43-502583BB063C}"/>
    <dgm:cxn modelId="{0B34FC8C-6D78-4F3A-851A-63BFB248B87C}" srcId="{D35B475C-3C19-48E0-9C4B-B519123CD136}" destId="{B6C7D66F-E98B-4FC5-B088-2F07395D9505}" srcOrd="0" destOrd="0" parTransId="{CFD8D395-6B6A-430D-9274-EE8F54AE732C}" sibTransId="{74A12009-DD04-4517-A469-0C6040CEECA0}"/>
    <dgm:cxn modelId="{ADC23592-1A28-41DC-9288-15E705DB6548}" srcId="{0607E2CB-9C2E-40E4-9C46-520D48FC980C}" destId="{F2730CDA-850C-41DB-9DB7-F0E975DAF475}" srcOrd="0" destOrd="0" parTransId="{0C6087E4-2551-4078-AB55-F62A6E99BBFA}" sibTransId="{3C220A4D-FB2A-45AE-A05C-11066EF5CB7C}"/>
    <dgm:cxn modelId="{8E81FBAE-3C66-4D7A-98FE-403B796EF8C6}" srcId="{261E85FE-2BF1-4B99-81D4-B93F45EC2F0C}" destId="{430D6B5E-BE7E-4B10-8F68-1BE9BC696136}" srcOrd="0" destOrd="0" parTransId="{B1373852-9242-46B3-8C63-E4A672A82AD9}" sibTransId="{1E3876E3-62A2-438E-8065-D33764A6FC8F}"/>
    <dgm:cxn modelId="{DCE6A4C5-A8A2-43DB-9A1B-BD981221753E}" type="presOf" srcId="{B6C7D66F-E98B-4FC5-B088-2F07395D9505}" destId="{2F0D94AE-0B4A-4A43-9930-8744D702A8B9}" srcOrd="0" destOrd="0" presId="urn:microsoft.com/office/officeart/2005/8/layout/vList5"/>
    <dgm:cxn modelId="{DE36C6D8-EF8C-4AD1-98A8-DB41C1ACF06B}" type="presOf" srcId="{261E85FE-2BF1-4B99-81D4-B93F45EC2F0C}" destId="{35E1B600-E0D1-4A5A-A748-53717772CF07}" srcOrd="0" destOrd="0" presId="urn:microsoft.com/office/officeart/2005/8/layout/vList5"/>
    <dgm:cxn modelId="{7BB168E1-0B87-4720-B695-4DCE9F70A738}" type="presOf" srcId="{430D6B5E-BE7E-4B10-8F68-1BE9BC696136}" destId="{282040EC-30EE-4A45-BF72-4C62EECF0613}" srcOrd="0" destOrd="0" presId="urn:microsoft.com/office/officeart/2005/8/layout/vList5"/>
    <dgm:cxn modelId="{65E4CAD7-0DB3-4360-8C30-24B603C4187F}" type="presParOf" srcId="{AB04A680-904F-44E3-9BA9-46DE46CA3C8A}" destId="{F7032CC3-3576-4479-87A1-25715EA8A027}" srcOrd="0" destOrd="0" presId="urn:microsoft.com/office/officeart/2005/8/layout/vList5"/>
    <dgm:cxn modelId="{A22F2F49-020E-47B7-B21D-B561ECC74C43}" type="presParOf" srcId="{F7032CC3-3576-4479-87A1-25715EA8A027}" destId="{FC76F5D5-D840-4A18-993A-F6AED8709BB3}" srcOrd="0" destOrd="0" presId="urn:microsoft.com/office/officeart/2005/8/layout/vList5"/>
    <dgm:cxn modelId="{E26D8E91-A0A1-44DE-B495-ADA9C8A87516}" type="presParOf" srcId="{F7032CC3-3576-4479-87A1-25715EA8A027}" destId="{8DFBED26-4E74-44A8-9848-2BC77806A3A3}" srcOrd="1" destOrd="0" presId="urn:microsoft.com/office/officeart/2005/8/layout/vList5"/>
    <dgm:cxn modelId="{960A3ACD-7242-4F3F-9073-9CD6A27064E3}" type="presParOf" srcId="{AB04A680-904F-44E3-9BA9-46DE46CA3C8A}" destId="{9DF0D83E-1293-4E36-B392-8A19822DA2B8}" srcOrd="1" destOrd="0" presId="urn:microsoft.com/office/officeart/2005/8/layout/vList5"/>
    <dgm:cxn modelId="{393653E8-FA04-4013-AF7F-8983DC474991}" type="presParOf" srcId="{AB04A680-904F-44E3-9BA9-46DE46CA3C8A}" destId="{C02125E0-5DE0-4674-AC26-C9D3A82862CF}" srcOrd="2" destOrd="0" presId="urn:microsoft.com/office/officeart/2005/8/layout/vList5"/>
    <dgm:cxn modelId="{AFB9C015-1FEC-4C9F-AB9B-7EE419071C9A}" type="presParOf" srcId="{C02125E0-5DE0-4674-AC26-C9D3A82862CF}" destId="{35E1B600-E0D1-4A5A-A748-53717772CF07}" srcOrd="0" destOrd="0" presId="urn:microsoft.com/office/officeart/2005/8/layout/vList5"/>
    <dgm:cxn modelId="{6561CAA5-3DBF-44DA-8F68-A09E9C1A5F4E}" type="presParOf" srcId="{C02125E0-5DE0-4674-AC26-C9D3A82862CF}" destId="{282040EC-30EE-4A45-BF72-4C62EECF0613}" srcOrd="1" destOrd="0" presId="urn:microsoft.com/office/officeart/2005/8/layout/vList5"/>
    <dgm:cxn modelId="{9104A7F7-1CD1-4F17-86E2-ACBD2F5CF254}" type="presParOf" srcId="{AB04A680-904F-44E3-9BA9-46DE46CA3C8A}" destId="{8301DC34-4659-4930-9C2A-29A8E46C6F13}" srcOrd="3" destOrd="0" presId="urn:microsoft.com/office/officeart/2005/8/layout/vList5"/>
    <dgm:cxn modelId="{E2265F1E-4029-47D2-A4EA-0CDBA2FDA8A8}" type="presParOf" srcId="{AB04A680-904F-44E3-9BA9-46DE46CA3C8A}" destId="{45679804-A366-4450-B965-8ABC8FE3D76E}" srcOrd="4" destOrd="0" presId="urn:microsoft.com/office/officeart/2005/8/layout/vList5"/>
    <dgm:cxn modelId="{D1B3B861-2DBA-465E-8B0C-FEEC993A7EBF}" type="presParOf" srcId="{45679804-A366-4450-B965-8ABC8FE3D76E}" destId="{746DF27D-18C5-489B-998F-3C55FA095F7E}" srcOrd="0" destOrd="0" presId="urn:microsoft.com/office/officeart/2005/8/layout/vList5"/>
    <dgm:cxn modelId="{D9CE02A3-D4ED-4C91-9BFE-3C7B57126077}" type="presParOf" srcId="{AB04A680-904F-44E3-9BA9-46DE46CA3C8A}" destId="{08F6F12D-56E0-4E39-A8DD-16FB5F0B3EAF}" srcOrd="5" destOrd="0" presId="urn:microsoft.com/office/officeart/2005/8/layout/vList5"/>
    <dgm:cxn modelId="{2E1ABB46-CD28-4EEC-8C5D-B1375F4F4EE7}" type="presParOf" srcId="{AB04A680-904F-44E3-9BA9-46DE46CA3C8A}" destId="{8FDC15E3-B2FB-47C1-B15C-72C35E5D96AE}" srcOrd="6" destOrd="0" presId="urn:microsoft.com/office/officeart/2005/8/layout/vList5"/>
    <dgm:cxn modelId="{C029E307-68F5-46F8-A5B9-90FBFAB9FDCE}" type="presParOf" srcId="{8FDC15E3-B2FB-47C1-B15C-72C35E5D96AE}" destId="{7A040B20-3502-432C-9ADB-77F48413BF8B}" srcOrd="0" destOrd="0" presId="urn:microsoft.com/office/officeart/2005/8/layout/vList5"/>
    <dgm:cxn modelId="{424576CE-22EA-4E2C-A09C-2438701065F5}" type="presParOf" srcId="{8FDC15E3-B2FB-47C1-B15C-72C35E5D96AE}" destId="{2F0D94AE-0B4A-4A43-9930-8744D702A8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82F966-FD9B-412A-B5A8-515B86C2ABD3}"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zh-TW" altLang="en-US"/>
        </a:p>
      </dgm:t>
    </dgm:pt>
    <dgm:pt modelId="{778F2060-B860-4F9D-9AB8-2F9F1C6FB7C0}">
      <dgm:prSet phldrT="[文字]" custT="1"/>
      <dgm:spPr/>
      <dgm:t>
        <a:bodyPr/>
        <a:lstStyle/>
        <a:p>
          <a:r>
            <a:rPr lang="zh-TW" altLang="en-US" sz="3200" b="1" dirty="0">
              <a:latin typeface="+mn-ea"/>
              <a:ea typeface="+mn-ea"/>
            </a:rPr>
            <a:t>限價改限價</a:t>
          </a:r>
        </a:p>
      </dgm:t>
    </dgm:pt>
    <dgm:pt modelId="{6F450939-EA0C-4C75-BFE7-F4367CD3B922}" type="parTrans" cxnId="{75DE6B2C-E437-4919-BFE7-70985C12E6AE}">
      <dgm:prSet/>
      <dgm:spPr/>
      <dgm:t>
        <a:bodyPr/>
        <a:lstStyle/>
        <a:p>
          <a:endParaRPr lang="zh-TW" altLang="en-US"/>
        </a:p>
      </dgm:t>
    </dgm:pt>
    <dgm:pt modelId="{E1426978-044F-4901-A828-FAEE9A18DC4C}" type="sibTrans" cxnId="{75DE6B2C-E437-4919-BFE7-70985C12E6AE}">
      <dgm:prSet/>
      <dgm:spPr/>
      <dgm:t>
        <a:bodyPr/>
        <a:lstStyle/>
        <a:p>
          <a:endParaRPr lang="zh-TW" altLang="en-US"/>
        </a:p>
      </dgm:t>
    </dgm:pt>
    <dgm:pt modelId="{E87574BC-A303-4CBB-B0A1-705AF4E1E07D}">
      <dgm:prSet phldrT="[文字]" custT="1"/>
      <dgm:spPr/>
      <dgm:t>
        <a:bodyPr/>
        <a:lstStyle/>
        <a:p>
          <a:r>
            <a:rPr lang="zh-TW" altLang="en-US" sz="2000" b="1" dirty="0">
              <a:latin typeface="+mn-ea"/>
              <a:ea typeface="+mn-ea"/>
            </a:rPr>
            <a:t>原委託時間調整為改價後時間</a:t>
          </a:r>
        </a:p>
      </dgm:t>
    </dgm:pt>
    <dgm:pt modelId="{33D2DAD1-31E7-4DEB-A5C7-BE71D5346803}" type="parTrans" cxnId="{4C577597-0D41-4B0B-930F-3DF2AB16F1F1}">
      <dgm:prSet/>
      <dgm:spPr/>
      <dgm:t>
        <a:bodyPr/>
        <a:lstStyle/>
        <a:p>
          <a:endParaRPr lang="zh-TW" altLang="en-US"/>
        </a:p>
      </dgm:t>
    </dgm:pt>
    <dgm:pt modelId="{658795C0-6E24-4802-B513-6BDA4EBFB2E0}" type="sibTrans" cxnId="{4C577597-0D41-4B0B-930F-3DF2AB16F1F1}">
      <dgm:prSet/>
      <dgm:spPr/>
      <dgm:t>
        <a:bodyPr/>
        <a:lstStyle/>
        <a:p>
          <a:endParaRPr lang="zh-TW" altLang="en-US"/>
        </a:p>
      </dgm:t>
    </dgm:pt>
    <dgm:pt modelId="{DD8F960B-06CB-4832-B8BA-5849C7160785}">
      <dgm:prSet phldrT="[文字]" custT="1"/>
      <dgm:spPr/>
      <dgm:t>
        <a:bodyPr/>
        <a:lstStyle/>
        <a:p>
          <a:pPr>
            <a:lnSpc>
              <a:spcPts val="2200"/>
            </a:lnSpc>
          </a:pPr>
          <a:r>
            <a:rPr lang="zh-TW" altLang="en-US" sz="2400" dirty="0">
              <a:solidFill>
                <a:srgbClr val="FFFF00"/>
              </a:solidFill>
              <a:latin typeface="+mn-ea"/>
              <a:ea typeface="+mn-ea"/>
            </a:rPr>
            <a:t>盤中訊息面暫停交易期間不可改價</a:t>
          </a:r>
        </a:p>
      </dgm:t>
    </dgm:pt>
    <dgm:pt modelId="{1FBF0229-465E-45C6-BB1B-2D43476282E3}" type="parTrans" cxnId="{FFECE3AB-5F7C-4D08-B960-613971FBFB14}">
      <dgm:prSet/>
      <dgm:spPr/>
      <dgm:t>
        <a:bodyPr/>
        <a:lstStyle/>
        <a:p>
          <a:endParaRPr lang="zh-TW" altLang="en-US"/>
        </a:p>
      </dgm:t>
    </dgm:pt>
    <dgm:pt modelId="{E5CB5C6D-FF20-4DAE-8DF6-2EEF3EE84FD2}" type="sibTrans" cxnId="{FFECE3AB-5F7C-4D08-B960-613971FBFB14}">
      <dgm:prSet/>
      <dgm:spPr/>
      <dgm:t>
        <a:bodyPr/>
        <a:lstStyle/>
        <a:p>
          <a:endParaRPr lang="zh-TW" altLang="en-US"/>
        </a:p>
      </dgm:t>
    </dgm:pt>
    <dgm:pt modelId="{259D7569-3D30-4B75-9CAA-18DD7E00E643}">
      <dgm:prSet phldrT="[文字]" custT="1"/>
      <dgm:spPr/>
      <dgm:t>
        <a:bodyPr/>
        <a:lstStyle/>
        <a:p>
          <a:pPr marL="0" algn="just">
            <a:spcAft>
              <a:spcPts val="0"/>
            </a:spcAft>
          </a:pPr>
          <a:r>
            <a:rPr lang="zh-TW" altLang="en-US" sz="2000" dirty="0">
              <a:latin typeface="+mn-ea"/>
              <a:ea typeface="+mn-ea"/>
            </a:rPr>
            <a:t>該期間不接受新增委託，故不提供改價功能</a:t>
          </a:r>
        </a:p>
      </dgm:t>
    </dgm:pt>
    <dgm:pt modelId="{9088EB17-3A2F-48BD-B5BE-3D6494124084}" type="parTrans" cxnId="{35B5F990-7A30-4F96-8E68-3DBBFDA895EA}">
      <dgm:prSet/>
      <dgm:spPr/>
      <dgm:t>
        <a:bodyPr/>
        <a:lstStyle/>
        <a:p>
          <a:endParaRPr lang="zh-TW" altLang="en-US"/>
        </a:p>
      </dgm:t>
    </dgm:pt>
    <dgm:pt modelId="{823B7E2F-3289-40EA-B644-3F6B1D4FBA92}" type="sibTrans" cxnId="{35B5F990-7A30-4F96-8E68-3DBBFDA895EA}">
      <dgm:prSet/>
      <dgm:spPr/>
      <dgm:t>
        <a:bodyPr/>
        <a:lstStyle/>
        <a:p>
          <a:endParaRPr lang="zh-TW" altLang="en-US"/>
        </a:p>
      </dgm:t>
    </dgm:pt>
    <dgm:pt modelId="{BF95019C-3624-40D8-9BD8-90CA3DA546BB}">
      <dgm:prSet phldrT="[文字]" custT="1"/>
      <dgm:spPr/>
      <dgm:t>
        <a:bodyPr/>
        <a:lstStyle/>
        <a:p>
          <a:r>
            <a:rPr lang="zh-TW" altLang="en-US" sz="2000" b="1" dirty="0">
              <a:solidFill>
                <a:srgbClr val="C00000"/>
              </a:solidFill>
              <a:latin typeface="+mn-ea"/>
              <a:ea typeface="+mn-ea"/>
            </a:rPr>
            <a:t>處置證券（設有每日買賣上限者）不可改價</a:t>
          </a:r>
        </a:p>
      </dgm:t>
    </dgm:pt>
    <dgm:pt modelId="{F2F64F13-CCDB-49B5-80FA-23A337D5B089}" type="parTrans" cxnId="{AA267DFC-16FF-4815-B88D-68F24C47D982}">
      <dgm:prSet/>
      <dgm:spPr/>
      <dgm:t>
        <a:bodyPr/>
        <a:lstStyle/>
        <a:p>
          <a:endParaRPr lang="zh-TW" altLang="en-US"/>
        </a:p>
      </dgm:t>
    </dgm:pt>
    <dgm:pt modelId="{2116783E-AAF4-470C-BA82-70C249C4F484}" type="sibTrans" cxnId="{AA267DFC-16FF-4815-B88D-68F24C47D982}">
      <dgm:prSet/>
      <dgm:spPr/>
      <dgm:t>
        <a:bodyPr/>
        <a:lstStyle/>
        <a:p>
          <a:endParaRPr lang="zh-TW" altLang="en-US"/>
        </a:p>
      </dgm:t>
    </dgm:pt>
    <dgm:pt modelId="{52311412-01B3-4309-8207-00E656687042}">
      <dgm:prSet phldrT="[文字]" custT="1"/>
      <dgm:spPr/>
      <dgm:t>
        <a:bodyPr anchor="ctr"/>
        <a:lstStyle/>
        <a:p>
          <a:pPr algn="dist">
            <a:spcAft>
              <a:spcPts val="0"/>
            </a:spcAft>
          </a:pPr>
          <a:r>
            <a:rPr lang="zh-TW" altLang="en-US" sz="1600" dirty="0">
              <a:solidFill>
                <a:srgbClr val="C00000"/>
              </a:solidFill>
              <a:latin typeface="+mn-ea"/>
              <a:ea typeface="+mn-ea"/>
            </a:rPr>
            <a:t>經監視督導業務會報決議對證券商每日買賣該有價證券金額設定上限者，為避免額度計算失準，不可改價</a:t>
          </a:r>
        </a:p>
      </dgm:t>
    </dgm:pt>
    <dgm:pt modelId="{9187359F-08D5-43FC-8501-08DD4FD0AC0F}" type="parTrans" cxnId="{1E79C6DB-8CE7-486E-8B60-55B62BF6704C}">
      <dgm:prSet/>
      <dgm:spPr/>
      <dgm:t>
        <a:bodyPr/>
        <a:lstStyle/>
        <a:p>
          <a:endParaRPr lang="zh-TW" altLang="en-US"/>
        </a:p>
      </dgm:t>
    </dgm:pt>
    <dgm:pt modelId="{25035004-50BC-4F92-8F0F-330FDD332567}" type="sibTrans" cxnId="{1E79C6DB-8CE7-486E-8B60-55B62BF6704C}">
      <dgm:prSet/>
      <dgm:spPr/>
      <dgm:t>
        <a:bodyPr/>
        <a:lstStyle/>
        <a:p>
          <a:endParaRPr lang="zh-TW" altLang="en-US"/>
        </a:p>
      </dgm:t>
    </dgm:pt>
    <dgm:pt modelId="{5AE34D15-534E-4F9C-9895-E3416365B221}">
      <dgm:prSet phldrT="[文字]" custT="1"/>
      <dgm:spPr/>
      <dgm:t>
        <a:bodyPr/>
        <a:lstStyle/>
        <a:p>
          <a:r>
            <a:rPr lang="zh-TW" altLang="en-US" sz="1800" b="1" dirty="0">
              <a:solidFill>
                <a:schemeClr val="tx1"/>
              </a:solidFill>
              <a:latin typeface="+mn-ea"/>
              <a:ea typeface="+mn-ea"/>
            </a:rPr>
            <a:t>避免低於平盤以下價格賣出</a:t>
          </a:r>
        </a:p>
      </dgm:t>
    </dgm:pt>
    <dgm:pt modelId="{CE0A5C30-2347-403C-AF70-F281922A2F0B}" type="sibTrans" cxnId="{FB131C2D-9328-4AF1-B43F-A413623E7913}">
      <dgm:prSet/>
      <dgm:spPr/>
      <dgm:t>
        <a:bodyPr/>
        <a:lstStyle/>
        <a:p>
          <a:endParaRPr lang="zh-TW" altLang="en-US"/>
        </a:p>
      </dgm:t>
    </dgm:pt>
    <dgm:pt modelId="{A2AC57CA-0277-4E24-B7CB-9C7A80DAB89D}" type="parTrans" cxnId="{FB131C2D-9328-4AF1-B43F-A413623E7913}">
      <dgm:prSet/>
      <dgm:spPr/>
      <dgm:t>
        <a:bodyPr/>
        <a:lstStyle/>
        <a:p>
          <a:endParaRPr lang="zh-TW" altLang="en-US"/>
        </a:p>
      </dgm:t>
    </dgm:pt>
    <dgm:pt modelId="{45854924-218F-4124-A9CE-7BD4DF9CAB32}">
      <dgm:prSet phldrT="[文字]" custT="1"/>
      <dgm:spPr/>
      <dgm:t>
        <a:bodyPr/>
        <a:lstStyle/>
        <a:p>
          <a:r>
            <a:rPr lang="zh-TW" altLang="en-US" sz="2000" b="1" dirty="0">
              <a:solidFill>
                <a:schemeClr val="tx1"/>
              </a:solidFill>
              <a:latin typeface="+mn-ea"/>
              <a:ea typeface="+mn-ea"/>
            </a:rPr>
            <a:t>平盤以下不得放空，委賣價格不可改為平盤下</a:t>
          </a:r>
        </a:p>
      </dgm:t>
    </dgm:pt>
    <dgm:pt modelId="{CB00F6C8-75ED-4C68-BFA3-B00D60519AC9}" type="sibTrans" cxnId="{55902B4D-40C3-4953-B1BB-95244900D5E6}">
      <dgm:prSet/>
      <dgm:spPr/>
      <dgm:t>
        <a:bodyPr/>
        <a:lstStyle/>
        <a:p>
          <a:endParaRPr lang="zh-TW" altLang="en-US"/>
        </a:p>
      </dgm:t>
    </dgm:pt>
    <dgm:pt modelId="{E185D21E-D32F-49B6-B2C4-64CD5941FD8E}" type="parTrans" cxnId="{55902B4D-40C3-4953-B1BB-95244900D5E6}">
      <dgm:prSet/>
      <dgm:spPr/>
      <dgm:t>
        <a:bodyPr/>
        <a:lstStyle/>
        <a:p>
          <a:endParaRPr lang="zh-TW" altLang="en-US"/>
        </a:p>
      </dgm:t>
    </dgm:pt>
    <dgm:pt modelId="{D73D4E69-1521-4BF8-9E42-C303E265E047}" type="pres">
      <dgm:prSet presAssocID="{C982F966-FD9B-412A-B5A8-515B86C2ABD3}" presName="cycleMatrixDiagram" presStyleCnt="0">
        <dgm:presLayoutVars>
          <dgm:chMax val="1"/>
          <dgm:dir/>
          <dgm:animLvl val="lvl"/>
          <dgm:resizeHandles val="exact"/>
        </dgm:presLayoutVars>
      </dgm:prSet>
      <dgm:spPr/>
    </dgm:pt>
    <dgm:pt modelId="{D77F074F-EAFA-4201-AD85-8057BAF89A8F}" type="pres">
      <dgm:prSet presAssocID="{C982F966-FD9B-412A-B5A8-515B86C2ABD3}" presName="children" presStyleCnt="0"/>
      <dgm:spPr/>
    </dgm:pt>
    <dgm:pt modelId="{6D9EECB3-6E1F-493D-B0E0-1F8FF52307EF}" type="pres">
      <dgm:prSet presAssocID="{C982F966-FD9B-412A-B5A8-515B86C2ABD3}" presName="child1group" presStyleCnt="0"/>
      <dgm:spPr/>
    </dgm:pt>
    <dgm:pt modelId="{90B017CD-F56D-49D8-82A0-92AE77A6DFF1}" type="pres">
      <dgm:prSet presAssocID="{C982F966-FD9B-412A-B5A8-515B86C2ABD3}" presName="child1" presStyleLbl="bgAcc1" presStyleIdx="0" presStyleCnt="4" custLinFactNeighborX="-12840" custLinFactNeighborY="3538"/>
      <dgm:spPr/>
    </dgm:pt>
    <dgm:pt modelId="{5D32641A-7AB5-40D3-8943-5F389A2ADDF3}" type="pres">
      <dgm:prSet presAssocID="{C982F966-FD9B-412A-B5A8-515B86C2ABD3}" presName="child1Text" presStyleLbl="bgAcc1" presStyleIdx="0" presStyleCnt="4">
        <dgm:presLayoutVars>
          <dgm:bulletEnabled val="1"/>
        </dgm:presLayoutVars>
      </dgm:prSet>
      <dgm:spPr/>
    </dgm:pt>
    <dgm:pt modelId="{88F82C2D-7EFE-406F-A920-EFA4C5845BDB}" type="pres">
      <dgm:prSet presAssocID="{C982F966-FD9B-412A-B5A8-515B86C2ABD3}" presName="child2group" presStyleCnt="0"/>
      <dgm:spPr/>
    </dgm:pt>
    <dgm:pt modelId="{A07475F8-59E0-475F-9C70-79BE7F4A8B4F}" type="pres">
      <dgm:prSet presAssocID="{C982F966-FD9B-412A-B5A8-515B86C2ABD3}" presName="child2" presStyleLbl="bgAcc1" presStyleIdx="1" presStyleCnt="4" custLinFactNeighborX="7069"/>
      <dgm:spPr/>
    </dgm:pt>
    <dgm:pt modelId="{6E372C85-9873-4BBD-ABD6-33759D6F36B0}" type="pres">
      <dgm:prSet presAssocID="{C982F966-FD9B-412A-B5A8-515B86C2ABD3}" presName="child2Text" presStyleLbl="bgAcc1" presStyleIdx="1" presStyleCnt="4">
        <dgm:presLayoutVars>
          <dgm:bulletEnabled val="1"/>
        </dgm:presLayoutVars>
      </dgm:prSet>
      <dgm:spPr/>
    </dgm:pt>
    <dgm:pt modelId="{04ACF912-68C0-44F1-A3E7-5286122CA531}" type="pres">
      <dgm:prSet presAssocID="{C982F966-FD9B-412A-B5A8-515B86C2ABD3}" presName="child3group" presStyleCnt="0"/>
      <dgm:spPr/>
    </dgm:pt>
    <dgm:pt modelId="{ADDBAC84-97CD-4886-A321-32AD88A1B59F}" type="pres">
      <dgm:prSet presAssocID="{C982F966-FD9B-412A-B5A8-515B86C2ABD3}" presName="child3" presStyleLbl="bgAcc1" presStyleIdx="2" presStyleCnt="4" custScaleX="127274" custLinFactNeighborX="10289" custLinFactNeighborY="955"/>
      <dgm:spPr/>
    </dgm:pt>
    <dgm:pt modelId="{AEB74147-532C-46F7-94B5-C36A2A8430A4}" type="pres">
      <dgm:prSet presAssocID="{C982F966-FD9B-412A-B5A8-515B86C2ABD3}" presName="child3Text" presStyleLbl="bgAcc1" presStyleIdx="2" presStyleCnt="4">
        <dgm:presLayoutVars>
          <dgm:bulletEnabled val="1"/>
        </dgm:presLayoutVars>
      </dgm:prSet>
      <dgm:spPr/>
    </dgm:pt>
    <dgm:pt modelId="{A8A892C1-FC5D-428D-A607-095A94AC67F3}" type="pres">
      <dgm:prSet presAssocID="{C982F966-FD9B-412A-B5A8-515B86C2ABD3}" presName="child4group" presStyleCnt="0"/>
      <dgm:spPr/>
    </dgm:pt>
    <dgm:pt modelId="{795D7311-5BBF-490F-9393-D57FFE5C65CE}" type="pres">
      <dgm:prSet presAssocID="{C982F966-FD9B-412A-B5A8-515B86C2ABD3}" presName="child4" presStyleLbl="bgAcc1" presStyleIdx="3" presStyleCnt="4" custScaleX="146024" custLinFactNeighborX="-34136" custLinFactNeighborY="1290"/>
      <dgm:spPr/>
    </dgm:pt>
    <dgm:pt modelId="{6C76B5CC-0358-4C68-B148-EAAD651B6EB4}" type="pres">
      <dgm:prSet presAssocID="{C982F966-FD9B-412A-B5A8-515B86C2ABD3}" presName="child4Text" presStyleLbl="bgAcc1" presStyleIdx="3" presStyleCnt="4">
        <dgm:presLayoutVars>
          <dgm:bulletEnabled val="1"/>
        </dgm:presLayoutVars>
      </dgm:prSet>
      <dgm:spPr/>
    </dgm:pt>
    <dgm:pt modelId="{13E3C2E7-EAE0-478A-938E-7C62538EEE79}" type="pres">
      <dgm:prSet presAssocID="{C982F966-FD9B-412A-B5A8-515B86C2ABD3}" presName="childPlaceholder" presStyleCnt="0"/>
      <dgm:spPr/>
    </dgm:pt>
    <dgm:pt modelId="{A7D2850C-83BF-4E73-8F92-66523A4CF231}" type="pres">
      <dgm:prSet presAssocID="{C982F966-FD9B-412A-B5A8-515B86C2ABD3}" presName="circle" presStyleCnt="0"/>
      <dgm:spPr/>
    </dgm:pt>
    <dgm:pt modelId="{643463C7-DB62-4D40-AB8A-1D03CC3F95BD}" type="pres">
      <dgm:prSet presAssocID="{C982F966-FD9B-412A-B5A8-515B86C2ABD3}" presName="quadrant1" presStyleLbl="node1" presStyleIdx="0" presStyleCnt="4">
        <dgm:presLayoutVars>
          <dgm:chMax val="1"/>
          <dgm:bulletEnabled val="1"/>
        </dgm:presLayoutVars>
      </dgm:prSet>
      <dgm:spPr/>
    </dgm:pt>
    <dgm:pt modelId="{13F4CC71-7A41-406A-A846-1D6DAF12AC4B}" type="pres">
      <dgm:prSet presAssocID="{C982F966-FD9B-412A-B5A8-515B86C2ABD3}" presName="quadrant2" presStyleLbl="node1" presStyleIdx="1" presStyleCnt="4" custScaleX="101145">
        <dgm:presLayoutVars>
          <dgm:chMax val="1"/>
          <dgm:bulletEnabled val="1"/>
        </dgm:presLayoutVars>
      </dgm:prSet>
      <dgm:spPr/>
    </dgm:pt>
    <dgm:pt modelId="{E0A6AFD1-6410-4DC2-91D2-7E95125E319E}" type="pres">
      <dgm:prSet presAssocID="{C982F966-FD9B-412A-B5A8-515B86C2ABD3}" presName="quadrant3" presStyleLbl="node1" presStyleIdx="2" presStyleCnt="4" custLinFactNeighborX="11860" custLinFactNeighborY="3471">
        <dgm:presLayoutVars>
          <dgm:chMax val="1"/>
          <dgm:bulletEnabled val="1"/>
        </dgm:presLayoutVars>
      </dgm:prSet>
      <dgm:spPr/>
    </dgm:pt>
    <dgm:pt modelId="{4442D1BC-634F-4C24-917D-E817E3D72F70}" type="pres">
      <dgm:prSet presAssocID="{C982F966-FD9B-412A-B5A8-515B86C2ABD3}" presName="quadrant4" presStyleLbl="node1" presStyleIdx="3" presStyleCnt="4" custLinFactNeighborX="-5567" custLinFactNeighborY="3471">
        <dgm:presLayoutVars>
          <dgm:chMax val="1"/>
          <dgm:bulletEnabled val="1"/>
        </dgm:presLayoutVars>
      </dgm:prSet>
      <dgm:spPr/>
    </dgm:pt>
    <dgm:pt modelId="{EC7FEDA3-67BD-4B0C-828D-0B2A68766D39}" type="pres">
      <dgm:prSet presAssocID="{C982F966-FD9B-412A-B5A8-515B86C2ABD3}" presName="quadrantPlaceholder" presStyleCnt="0"/>
      <dgm:spPr/>
    </dgm:pt>
    <dgm:pt modelId="{C2D64795-28C6-43A1-BCC4-4BF4FBCF889A}" type="pres">
      <dgm:prSet presAssocID="{C982F966-FD9B-412A-B5A8-515B86C2ABD3}" presName="center1" presStyleLbl="fgShp" presStyleIdx="0" presStyleCnt="2"/>
      <dgm:spPr/>
    </dgm:pt>
    <dgm:pt modelId="{6D33254E-45B5-47A0-B476-4A61BABE4010}" type="pres">
      <dgm:prSet presAssocID="{C982F966-FD9B-412A-B5A8-515B86C2ABD3}" presName="center2" presStyleLbl="fgShp" presStyleIdx="1" presStyleCnt="2"/>
      <dgm:spPr/>
    </dgm:pt>
  </dgm:ptLst>
  <dgm:cxnLst>
    <dgm:cxn modelId="{AFEEF607-C926-4E43-A43E-D93773E9D017}" type="presOf" srcId="{259D7569-3D30-4B75-9CAA-18DD7E00E643}" destId="{6E372C85-9873-4BBD-ABD6-33759D6F36B0}" srcOrd="1" destOrd="0" presId="urn:microsoft.com/office/officeart/2005/8/layout/cycle4"/>
    <dgm:cxn modelId="{C468051B-86E9-448D-BB01-F9AD1D624A05}" type="presOf" srcId="{778F2060-B860-4F9D-9AB8-2F9F1C6FB7C0}" destId="{643463C7-DB62-4D40-AB8A-1D03CC3F95BD}" srcOrd="0" destOrd="0" presId="urn:microsoft.com/office/officeart/2005/8/layout/cycle4"/>
    <dgm:cxn modelId="{75DE6B2C-E437-4919-BFE7-70985C12E6AE}" srcId="{C982F966-FD9B-412A-B5A8-515B86C2ABD3}" destId="{778F2060-B860-4F9D-9AB8-2F9F1C6FB7C0}" srcOrd="0" destOrd="0" parTransId="{6F450939-EA0C-4C75-BFE7-F4367CD3B922}" sibTransId="{E1426978-044F-4901-A828-FAEE9A18DC4C}"/>
    <dgm:cxn modelId="{FB131C2D-9328-4AF1-B43F-A413623E7913}" srcId="{45854924-218F-4124-A9CE-7BD4DF9CAB32}" destId="{5AE34D15-534E-4F9C-9895-E3416365B221}" srcOrd="0" destOrd="0" parTransId="{A2AC57CA-0277-4E24-B7CB-9C7A80DAB89D}" sibTransId="{CE0A5C30-2347-403C-AF70-F281922A2F0B}"/>
    <dgm:cxn modelId="{D847202D-9EF8-453F-ACC2-3DA067AEB7C5}" type="presOf" srcId="{52311412-01B3-4309-8207-00E656687042}" destId="{6C76B5CC-0358-4C68-B148-EAAD651B6EB4}" srcOrd="1" destOrd="0" presId="urn:microsoft.com/office/officeart/2005/8/layout/cycle4"/>
    <dgm:cxn modelId="{8FF65338-96BA-4FC3-B2C1-188B59DAB6D9}" type="presOf" srcId="{45854924-218F-4124-A9CE-7BD4DF9CAB32}" destId="{E0A6AFD1-6410-4DC2-91D2-7E95125E319E}" srcOrd="0" destOrd="0" presId="urn:microsoft.com/office/officeart/2005/8/layout/cycle4"/>
    <dgm:cxn modelId="{55902B4D-40C3-4953-B1BB-95244900D5E6}" srcId="{C982F966-FD9B-412A-B5A8-515B86C2ABD3}" destId="{45854924-218F-4124-A9CE-7BD4DF9CAB32}" srcOrd="2" destOrd="0" parTransId="{E185D21E-D32F-49B6-B2C4-64CD5941FD8E}" sibTransId="{CB00F6C8-75ED-4C68-BFA3-B00D60519AC9}"/>
    <dgm:cxn modelId="{64D4714D-03AF-4386-ABB7-982E3D11A75A}" type="presOf" srcId="{DD8F960B-06CB-4832-B8BA-5849C7160785}" destId="{13F4CC71-7A41-406A-A846-1D6DAF12AC4B}" srcOrd="0" destOrd="0" presId="urn:microsoft.com/office/officeart/2005/8/layout/cycle4"/>
    <dgm:cxn modelId="{16BCA183-D5E9-40E1-810F-196C41539DE0}" type="presOf" srcId="{C982F966-FD9B-412A-B5A8-515B86C2ABD3}" destId="{D73D4E69-1521-4BF8-9E42-C303E265E047}" srcOrd="0" destOrd="0" presId="urn:microsoft.com/office/officeart/2005/8/layout/cycle4"/>
    <dgm:cxn modelId="{1343B290-840C-4715-9CF6-E180B9D48708}" type="presOf" srcId="{E87574BC-A303-4CBB-B0A1-705AF4E1E07D}" destId="{5D32641A-7AB5-40D3-8943-5F389A2ADDF3}" srcOrd="1" destOrd="0" presId="urn:microsoft.com/office/officeart/2005/8/layout/cycle4"/>
    <dgm:cxn modelId="{35B5F990-7A30-4F96-8E68-3DBBFDA895EA}" srcId="{DD8F960B-06CB-4832-B8BA-5849C7160785}" destId="{259D7569-3D30-4B75-9CAA-18DD7E00E643}" srcOrd="0" destOrd="0" parTransId="{9088EB17-3A2F-48BD-B5BE-3D6494124084}" sibTransId="{823B7E2F-3289-40EA-B644-3F6B1D4FBA92}"/>
    <dgm:cxn modelId="{4C577597-0D41-4B0B-930F-3DF2AB16F1F1}" srcId="{778F2060-B860-4F9D-9AB8-2F9F1C6FB7C0}" destId="{E87574BC-A303-4CBB-B0A1-705AF4E1E07D}" srcOrd="0" destOrd="0" parTransId="{33D2DAD1-31E7-4DEB-A5C7-BE71D5346803}" sibTransId="{658795C0-6E24-4802-B513-6BDA4EBFB2E0}"/>
    <dgm:cxn modelId="{FFECE3AB-5F7C-4D08-B960-613971FBFB14}" srcId="{C982F966-FD9B-412A-B5A8-515B86C2ABD3}" destId="{DD8F960B-06CB-4832-B8BA-5849C7160785}" srcOrd="1" destOrd="0" parTransId="{1FBF0229-465E-45C6-BB1B-2D43476282E3}" sibTransId="{E5CB5C6D-FF20-4DAE-8DF6-2EEF3EE84FD2}"/>
    <dgm:cxn modelId="{4D2F06AD-1751-4839-A4CD-BEA1325B5446}" type="presOf" srcId="{52311412-01B3-4309-8207-00E656687042}" destId="{795D7311-5BBF-490F-9393-D57FFE5C65CE}" srcOrd="0" destOrd="0" presId="urn:microsoft.com/office/officeart/2005/8/layout/cycle4"/>
    <dgm:cxn modelId="{1E79C6DB-8CE7-486E-8B60-55B62BF6704C}" srcId="{BF95019C-3624-40D8-9BD8-90CA3DA546BB}" destId="{52311412-01B3-4309-8207-00E656687042}" srcOrd="0" destOrd="0" parTransId="{9187359F-08D5-43FC-8501-08DD4FD0AC0F}" sibTransId="{25035004-50BC-4F92-8F0F-330FDD332567}"/>
    <dgm:cxn modelId="{7BCA11E7-356A-470D-B481-AAECC19A2A05}" type="presOf" srcId="{5AE34D15-534E-4F9C-9895-E3416365B221}" destId="{AEB74147-532C-46F7-94B5-C36A2A8430A4}" srcOrd="1" destOrd="0" presId="urn:microsoft.com/office/officeart/2005/8/layout/cycle4"/>
    <dgm:cxn modelId="{EF7819F4-8D64-4EC1-B75F-D2EF128637B5}" type="presOf" srcId="{BF95019C-3624-40D8-9BD8-90CA3DA546BB}" destId="{4442D1BC-634F-4C24-917D-E817E3D72F70}" srcOrd="0" destOrd="0" presId="urn:microsoft.com/office/officeart/2005/8/layout/cycle4"/>
    <dgm:cxn modelId="{580D87F4-D428-458E-A0A9-BF722B0EE0A5}" type="presOf" srcId="{259D7569-3D30-4B75-9CAA-18DD7E00E643}" destId="{A07475F8-59E0-475F-9C70-79BE7F4A8B4F}" srcOrd="0" destOrd="0" presId="urn:microsoft.com/office/officeart/2005/8/layout/cycle4"/>
    <dgm:cxn modelId="{DC7E5FF9-0B8D-4189-8062-371CCE188DB6}" type="presOf" srcId="{E87574BC-A303-4CBB-B0A1-705AF4E1E07D}" destId="{90B017CD-F56D-49D8-82A0-92AE77A6DFF1}" srcOrd="0" destOrd="0" presId="urn:microsoft.com/office/officeart/2005/8/layout/cycle4"/>
    <dgm:cxn modelId="{AA267DFC-16FF-4815-B88D-68F24C47D982}" srcId="{C982F966-FD9B-412A-B5A8-515B86C2ABD3}" destId="{BF95019C-3624-40D8-9BD8-90CA3DA546BB}" srcOrd="3" destOrd="0" parTransId="{F2F64F13-CCDB-49B5-80FA-23A337D5B089}" sibTransId="{2116783E-AAF4-470C-BA82-70C249C4F484}"/>
    <dgm:cxn modelId="{793195FD-3947-4347-BF52-61E5FF63D824}" type="presOf" srcId="{5AE34D15-534E-4F9C-9895-E3416365B221}" destId="{ADDBAC84-97CD-4886-A321-32AD88A1B59F}" srcOrd="0" destOrd="0" presId="urn:microsoft.com/office/officeart/2005/8/layout/cycle4"/>
    <dgm:cxn modelId="{D6132486-A1EA-42D2-A105-EADC9BE562B8}" type="presParOf" srcId="{D73D4E69-1521-4BF8-9E42-C303E265E047}" destId="{D77F074F-EAFA-4201-AD85-8057BAF89A8F}" srcOrd="0" destOrd="0" presId="urn:microsoft.com/office/officeart/2005/8/layout/cycle4"/>
    <dgm:cxn modelId="{7B0D436E-602E-4704-A093-69DD77154AB8}" type="presParOf" srcId="{D77F074F-EAFA-4201-AD85-8057BAF89A8F}" destId="{6D9EECB3-6E1F-493D-B0E0-1F8FF52307EF}" srcOrd="0" destOrd="0" presId="urn:microsoft.com/office/officeart/2005/8/layout/cycle4"/>
    <dgm:cxn modelId="{CC5D5EEA-A3BA-4ACE-B618-2CFCFE0154E3}" type="presParOf" srcId="{6D9EECB3-6E1F-493D-B0E0-1F8FF52307EF}" destId="{90B017CD-F56D-49D8-82A0-92AE77A6DFF1}" srcOrd="0" destOrd="0" presId="urn:microsoft.com/office/officeart/2005/8/layout/cycle4"/>
    <dgm:cxn modelId="{A4726C9C-0C50-4489-B92B-B6B8A9651246}" type="presParOf" srcId="{6D9EECB3-6E1F-493D-B0E0-1F8FF52307EF}" destId="{5D32641A-7AB5-40D3-8943-5F389A2ADDF3}" srcOrd="1" destOrd="0" presId="urn:microsoft.com/office/officeart/2005/8/layout/cycle4"/>
    <dgm:cxn modelId="{29681860-2C93-47A9-8B97-65761AE434AD}" type="presParOf" srcId="{D77F074F-EAFA-4201-AD85-8057BAF89A8F}" destId="{88F82C2D-7EFE-406F-A920-EFA4C5845BDB}" srcOrd="1" destOrd="0" presId="urn:microsoft.com/office/officeart/2005/8/layout/cycle4"/>
    <dgm:cxn modelId="{79EAEABA-A560-417E-A855-E9D573C47D19}" type="presParOf" srcId="{88F82C2D-7EFE-406F-A920-EFA4C5845BDB}" destId="{A07475F8-59E0-475F-9C70-79BE7F4A8B4F}" srcOrd="0" destOrd="0" presId="urn:microsoft.com/office/officeart/2005/8/layout/cycle4"/>
    <dgm:cxn modelId="{C739A141-5AE7-4FBD-8C04-33BB3BC5C4E7}" type="presParOf" srcId="{88F82C2D-7EFE-406F-A920-EFA4C5845BDB}" destId="{6E372C85-9873-4BBD-ABD6-33759D6F36B0}" srcOrd="1" destOrd="0" presId="urn:microsoft.com/office/officeart/2005/8/layout/cycle4"/>
    <dgm:cxn modelId="{AF0000E9-D797-4AAE-8510-BB28BACECF12}" type="presParOf" srcId="{D77F074F-EAFA-4201-AD85-8057BAF89A8F}" destId="{04ACF912-68C0-44F1-A3E7-5286122CA531}" srcOrd="2" destOrd="0" presId="urn:microsoft.com/office/officeart/2005/8/layout/cycle4"/>
    <dgm:cxn modelId="{E0B1F8BB-1777-4F9E-BC25-28FD52C4E5E9}" type="presParOf" srcId="{04ACF912-68C0-44F1-A3E7-5286122CA531}" destId="{ADDBAC84-97CD-4886-A321-32AD88A1B59F}" srcOrd="0" destOrd="0" presId="urn:microsoft.com/office/officeart/2005/8/layout/cycle4"/>
    <dgm:cxn modelId="{BAA2BA84-F066-4BC3-90A7-C4FFC9ED6657}" type="presParOf" srcId="{04ACF912-68C0-44F1-A3E7-5286122CA531}" destId="{AEB74147-532C-46F7-94B5-C36A2A8430A4}" srcOrd="1" destOrd="0" presId="urn:microsoft.com/office/officeart/2005/8/layout/cycle4"/>
    <dgm:cxn modelId="{991796CE-60E4-4E19-8F7A-E0FE00C984B8}" type="presParOf" srcId="{D77F074F-EAFA-4201-AD85-8057BAF89A8F}" destId="{A8A892C1-FC5D-428D-A607-095A94AC67F3}" srcOrd="3" destOrd="0" presId="urn:microsoft.com/office/officeart/2005/8/layout/cycle4"/>
    <dgm:cxn modelId="{D614965F-857E-448E-9FE6-E2EB41104029}" type="presParOf" srcId="{A8A892C1-FC5D-428D-A607-095A94AC67F3}" destId="{795D7311-5BBF-490F-9393-D57FFE5C65CE}" srcOrd="0" destOrd="0" presId="urn:microsoft.com/office/officeart/2005/8/layout/cycle4"/>
    <dgm:cxn modelId="{142FEE48-1AEF-4322-BEB2-95D57E499506}" type="presParOf" srcId="{A8A892C1-FC5D-428D-A607-095A94AC67F3}" destId="{6C76B5CC-0358-4C68-B148-EAAD651B6EB4}" srcOrd="1" destOrd="0" presId="urn:microsoft.com/office/officeart/2005/8/layout/cycle4"/>
    <dgm:cxn modelId="{67217334-C31F-4317-A7B8-88C5AEB18309}" type="presParOf" srcId="{D77F074F-EAFA-4201-AD85-8057BAF89A8F}" destId="{13E3C2E7-EAE0-478A-938E-7C62538EEE79}" srcOrd="4" destOrd="0" presId="urn:microsoft.com/office/officeart/2005/8/layout/cycle4"/>
    <dgm:cxn modelId="{54B47B41-EA16-4050-ABC4-3811ABC618BA}" type="presParOf" srcId="{D73D4E69-1521-4BF8-9E42-C303E265E047}" destId="{A7D2850C-83BF-4E73-8F92-66523A4CF231}" srcOrd="1" destOrd="0" presId="urn:microsoft.com/office/officeart/2005/8/layout/cycle4"/>
    <dgm:cxn modelId="{7BF40292-732C-4F36-A03D-801C6459C456}" type="presParOf" srcId="{A7D2850C-83BF-4E73-8F92-66523A4CF231}" destId="{643463C7-DB62-4D40-AB8A-1D03CC3F95BD}" srcOrd="0" destOrd="0" presId="urn:microsoft.com/office/officeart/2005/8/layout/cycle4"/>
    <dgm:cxn modelId="{3565E829-A71E-4607-901B-344156307573}" type="presParOf" srcId="{A7D2850C-83BF-4E73-8F92-66523A4CF231}" destId="{13F4CC71-7A41-406A-A846-1D6DAF12AC4B}" srcOrd="1" destOrd="0" presId="urn:microsoft.com/office/officeart/2005/8/layout/cycle4"/>
    <dgm:cxn modelId="{BCBDDEEB-938B-4BD1-B0A1-4A0D3D2C3E02}" type="presParOf" srcId="{A7D2850C-83BF-4E73-8F92-66523A4CF231}" destId="{E0A6AFD1-6410-4DC2-91D2-7E95125E319E}" srcOrd="2" destOrd="0" presId="urn:microsoft.com/office/officeart/2005/8/layout/cycle4"/>
    <dgm:cxn modelId="{E70BBFE6-B0F2-458A-B2D4-69727958D946}" type="presParOf" srcId="{A7D2850C-83BF-4E73-8F92-66523A4CF231}" destId="{4442D1BC-634F-4C24-917D-E817E3D72F70}" srcOrd="3" destOrd="0" presId="urn:microsoft.com/office/officeart/2005/8/layout/cycle4"/>
    <dgm:cxn modelId="{AD5ADDE1-5277-4E28-8220-3891370ADC1A}" type="presParOf" srcId="{A7D2850C-83BF-4E73-8F92-66523A4CF231}" destId="{EC7FEDA3-67BD-4B0C-828D-0B2A68766D39}" srcOrd="4" destOrd="0" presId="urn:microsoft.com/office/officeart/2005/8/layout/cycle4"/>
    <dgm:cxn modelId="{CD7FC3D1-083A-4D20-9607-355BA9DC473D}" type="presParOf" srcId="{D73D4E69-1521-4BF8-9E42-C303E265E047}" destId="{C2D64795-28C6-43A1-BCC4-4BF4FBCF889A}" srcOrd="2" destOrd="0" presId="urn:microsoft.com/office/officeart/2005/8/layout/cycle4"/>
    <dgm:cxn modelId="{EF6ED707-0666-4D7A-B1DB-018916E539BF}" type="presParOf" srcId="{D73D4E69-1521-4BF8-9E42-C303E265E047}" destId="{6D33254E-45B5-47A0-B476-4A61BABE401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569A1-CE9B-494F-AD68-B14A9501B69E}">
      <dsp:nvSpPr>
        <dsp:cNvPr id="0" name=""/>
        <dsp:cNvSpPr/>
      </dsp:nvSpPr>
      <dsp:spPr>
        <a:xfrm>
          <a:off x="0" y="1231336"/>
          <a:ext cx="7200800" cy="1641782"/>
        </a:xfrm>
        <a:prstGeom prst="notchedRightArrow">
          <a:avLst/>
        </a:prstGeom>
        <a:solidFill>
          <a:srgbClr val="CC9900"/>
        </a:solidFill>
        <a:ln>
          <a:noFill/>
        </a:ln>
        <a:effectLst/>
      </dsp:spPr>
      <dsp:style>
        <a:lnRef idx="0">
          <a:scrgbClr r="0" g="0" b="0"/>
        </a:lnRef>
        <a:fillRef idx="1">
          <a:scrgbClr r="0" g="0" b="0"/>
        </a:fillRef>
        <a:effectRef idx="0">
          <a:scrgbClr r="0" g="0" b="0"/>
        </a:effectRef>
        <a:fontRef idx="minor"/>
      </dsp:style>
    </dsp:sp>
    <dsp:sp modelId="{8D224CC1-0184-4BB8-9DC7-810FCDEDC4A6}">
      <dsp:nvSpPr>
        <dsp:cNvPr id="0" name=""/>
        <dsp:cNvSpPr/>
      </dsp:nvSpPr>
      <dsp:spPr>
        <a:xfrm>
          <a:off x="3164" y="0"/>
          <a:ext cx="2088513" cy="1641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zh-TW" altLang="en-US" sz="2400" kern="1200" dirty="0"/>
            <a:t>召開</a:t>
          </a:r>
          <a:r>
            <a:rPr lang="en-US" altLang="zh-TW" sz="2400" kern="1200" dirty="0"/>
            <a:t>5</a:t>
          </a:r>
          <a:r>
            <a:rPr lang="zh-TW" altLang="en-US" sz="2400" kern="1200" dirty="0"/>
            <a:t>次專案小組會議</a:t>
          </a:r>
        </a:p>
      </dsp:txBody>
      <dsp:txXfrm>
        <a:off x="3164" y="0"/>
        <a:ext cx="2088513" cy="1641782"/>
      </dsp:txXfrm>
    </dsp:sp>
    <dsp:sp modelId="{F5295C07-C9D4-469C-A48D-7F77BFCDF24A}">
      <dsp:nvSpPr>
        <dsp:cNvPr id="0" name=""/>
        <dsp:cNvSpPr/>
      </dsp:nvSpPr>
      <dsp:spPr>
        <a:xfrm>
          <a:off x="842198" y="1847005"/>
          <a:ext cx="410445" cy="410445"/>
        </a:xfrm>
        <a:prstGeom prst="ellipse">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4DABB-5FC4-4B6D-8397-F4EE5E1CDADF}">
      <dsp:nvSpPr>
        <dsp:cNvPr id="0" name=""/>
        <dsp:cNvSpPr/>
      </dsp:nvSpPr>
      <dsp:spPr>
        <a:xfrm>
          <a:off x="2304257" y="2462673"/>
          <a:ext cx="1872205" cy="1641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zh-TW" altLang="en-US" sz="2400" kern="1200" dirty="0"/>
            <a:t>第</a:t>
          </a:r>
          <a:r>
            <a:rPr lang="en-US" altLang="zh-TW" sz="2400" kern="1200" dirty="0"/>
            <a:t>6</a:t>
          </a:r>
          <a:r>
            <a:rPr lang="zh-TW" altLang="en-US" sz="2400" kern="1200" dirty="0"/>
            <a:t>次專案小組會議</a:t>
          </a:r>
        </a:p>
      </dsp:txBody>
      <dsp:txXfrm>
        <a:off x="2304257" y="2462673"/>
        <a:ext cx="1872205" cy="1641782"/>
      </dsp:txXfrm>
    </dsp:sp>
    <dsp:sp modelId="{1C618481-14B5-44AA-A1B3-239B29215548}">
      <dsp:nvSpPr>
        <dsp:cNvPr id="0" name=""/>
        <dsp:cNvSpPr/>
      </dsp:nvSpPr>
      <dsp:spPr>
        <a:xfrm>
          <a:off x="3035137" y="1847005"/>
          <a:ext cx="410445" cy="410445"/>
        </a:xfrm>
        <a:prstGeom prst="ellipse">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3FA0A-195C-481C-A0B7-13ACCD8B95EE}">
      <dsp:nvSpPr>
        <dsp:cNvPr id="0" name=""/>
        <dsp:cNvSpPr/>
      </dsp:nvSpPr>
      <dsp:spPr>
        <a:xfrm>
          <a:off x="4457890" y="0"/>
          <a:ext cx="1950817" cy="1641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zh-TW" altLang="en-US" sz="2400" kern="1200" dirty="0"/>
            <a:t>第</a:t>
          </a:r>
          <a:r>
            <a:rPr lang="en-US" altLang="zh-TW" sz="2400" kern="1200" dirty="0"/>
            <a:t>7</a:t>
          </a:r>
          <a:r>
            <a:rPr lang="zh-TW" altLang="en-US" sz="2400" kern="1200" dirty="0"/>
            <a:t>次專案小組會議</a:t>
          </a:r>
        </a:p>
      </dsp:txBody>
      <dsp:txXfrm>
        <a:off x="4457890" y="0"/>
        <a:ext cx="1950817" cy="1641782"/>
      </dsp:txXfrm>
    </dsp:sp>
    <dsp:sp modelId="{386FEDC0-72D5-490E-A3CA-B8AEA86DEC99}">
      <dsp:nvSpPr>
        <dsp:cNvPr id="0" name=""/>
        <dsp:cNvSpPr/>
      </dsp:nvSpPr>
      <dsp:spPr>
        <a:xfrm>
          <a:off x="5228076" y="1847005"/>
          <a:ext cx="410445" cy="410445"/>
        </a:xfrm>
        <a:prstGeom prst="ellipse">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BED26-4E74-44A8-9848-2BC77806A3A3}">
      <dsp:nvSpPr>
        <dsp:cNvPr id="0" name=""/>
        <dsp:cNvSpPr/>
      </dsp:nvSpPr>
      <dsp:spPr>
        <a:xfrm rot="5400000">
          <a:off x="5160327" y="-2086455"/>
          <a:ext cx="871601"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zh-TW" altLang="en-US" sz="2300" kern="1200" dirty="0"/>
            <a:t>投資人以巿價委託時，一律以漲停價格計算</a:t>
          </a:r>
        </a:p>
      </dsp:txBody>
      <dsp:txXfrm rot="-5400000">
        <a:off x="2962656" y="153764"/>
        <a:ext cx="5224396" cy="786505"/>
      </dsp:txXfrm>
    </dsp:sp>
    <dsp:sp modelId="{FC76F5D5-D840-4A18-993A-F6AED8709BB3}">
      <dsp:nvSpPr>
        <dsp:cNvPr id="0" name=""/>
        <dsp:cNvSpPr/>
      </dsp:nvSpPr>
      <dsp:spPr>
        <a:xfrm>
          <a:off x="0" y="2265"/>
          <a:ext cx="2962656" cy="108950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買賣額度控管及應預收款項</a:t>
          </a:r>
        </a:p>
      </dsp:txBody>
      <dsp:txXfrm>
        <a:off x="53185" y="55450"/>
        <a:ext cx="2856286" cy="983131"/>
      </dsp:txXfrm>
    </dsp:sp>
    <dsp:sp modelId="{282040EC-30EE-4A45-BF72-4C62EECF0613}">
      <dsp:nvSpPr>
        <dsp:cNvPr id="0" name=""/>
        <dsp:cNvSpPr/>
      </dsp:nvSpPr>
      <dsp:spPr>
        <a:xfrm rot="5400000">
          <a:off x="5160327" y="-942478"/>
          <a:ext cx="871601"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zh-TW" altLang="en-US" sz="2300" kern="1200" dirty="0"/>
            <a:t>避免成交價格超出預期</a:t>
          </a:r>
        </a:p>
      </dsp:txBody>
      <dsp:txXfrm rot="-5400000">
        <a:off x="2962656" y="1297741"/>
        <a:ext cx="5224396" cy="786505"/>
      </dsp:txXfrm>
    </dsp:sp>
    <dsp:sp modelId="{35E1B600-E0D1-4A5A-A748-53717772CF07}">
      <dsp:nvSpPr>
        <dsp:cNvPr id="0" name=""/>
        <dsp:cNvSpPr/>
      </dsp:nvSpPr>
      <dsp:spPr>
        <a:xfrm>
          <a:off x="0" y="1146242"/>
          <a:ext cx="2962656" cy="108950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無漲跌幅證券不可使用巿價委託</a:t>
          </a:r>
        </a:p>
      </dsp:txBody>
      <dsp:txXfrm>
        <a:off x="53185" y="1199427"/>
        <a:ext cx="2856286" cy="983131"/>
      </dsp:txXfrm>
    </dsp:sp>
    <dsp:sp modelId="{746DF27D-18C5-489B-998F-3C55FA095F7E}">
      <dsp:nvSpPr>
        <dsp:cNvPr id="0" name=""/>
        <dsp:cNvSpPr/>
      </dsp:nvSpPr>
      <dsp:spPr>
        <a:xfrm>
          <a:off x="0" y="2290219"/>
          <a:ext cx="2962656" cy="108950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處置證券不可使用巿價委託</a:t>
          </a:r>
        </a:p>
      </dsp:txBody>
      <dsp:txXfrm>
        <a:off x="53185" y="2343404"/>
        <a:ext cx="2856286" cy="983131"/>
      </dsp:txXfrm>
    </dsp:sp>
    <dsp:sp modelId="{2F0D94AE-0B4A-4A43-9930-8744D702A8B9}">
      <dsp:nvSpPr>
        <dsp:cNvPr id="0" name=""/>
        <dsp:cNvSpPr/>
      </dsp:nvSpPr>
      <dsp:spPr>
        <a:xfrm rot="5400000">
          <a:off x="5159231" y="1330230"/>
          <a:ext cx="871601"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zh-TW" altLang="en-US" sz="2300" kern="1200" dirty="0"/>
            <a:t>避免賣出成交價格低於平盤價格</a:t>
          </a:r>
        </a:p>
      </dsp:txBody>
      <dsp:txXfrm rot="-5400000">
        <a:off x="2961560" y="3570449"/>
        <a:ext cx="5224396" cy="786505"/>
      </dsp:txXfrm>
    </dsp:sp>
    <dsp:sp modelId="{7A040B20-3502-432C-9ADB-77F48413BF8B}">
      <dsp:nvSpPr>
        <dsp:cNvPr id="0" name=""/>
        <dsp:cNvSpPr/>
      </dsp:nvSpPr>
      <dsp:spPr>
        <a:xfrm>
          <a:off x="0" y="3434195"/>
          <a:ext cx="2962656" cy="108950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平盤以下不得放空證券不可巿價融券</a:t>
          </a:r>
          <a:r>
            <a:rPr lang="en-US" altLang="zh-TW" sz="2000" kern="1200" dirty="0"/>
            <a:t>/</a:t>
          </a:r>
          <a:r>
            <a:rPr lang="zh-TW" altLang="en-US" sz="2000" kern="1200" dirty="0"/>
            <a:t>借券賣出</a:t>
          </a:r>
        </a:p>
      </dsp:txBody>
      <dsp:txXfrm>
        <a:off x="53185" y="3487380"/>
        <a:ext cx="2856286" cy="983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BAC84-97CD-4886-A321-32AD88A1B59F}">
      <dsp:nvSpPr>
        <dsp:cNvPr id="0" name=""/>
        <dsp:cNvSpPr/>
      </dsp:nvSpPr>
      <dsp:spPr>
        <a:xfrm>
          <a:off x="4850799" y="3077654"/>
          <a:ext cx="2845624" cy="144830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mn-ea"/>
              <a:ea typeface="+mn-ea"/>
            </a:rPr>
            <a:t>避免低於平盤以下價格賣出</a:t>
          </a:r>
        </a:p>
      </dsp:txBody>
      <dsp:txXfrm>
        <a:off x="5736301" y="3471546"/>
        <a:ext cx="1928307" cy="1022601"/>
      </dsp:txXfrm>
    </dsp:sp>
    <dsp:sp modelId="{795D7311-5BBF-490F-9393-D57FFE5C65CE}">
      <dsp:nvSpPr>
        <dsp:cNvPr id="0" name=""/>
        <dsp:cNvSpPr/>
      </dsp:nvSpPr>
      <dsp:spPr>
        <a:xfrm>
          <a:off x="0" y="3077654"/>
          <a:ext cx="3264842" cy="144830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dist" defTabSz="711200">
            <a:lnSpc>
              <a:spcPct val="90000"/>
            </a:lnSpc>
            <a:spcBef>
              <a:spcPct val="0"/>
            </a:spcBef>
            <a:spcAft>
              <a:spcPts val="0"/>
            </a:spcAft>
            <a:buChar char="•"/>
          </a:pPr>
          <a:r>
            <a:rPr lang="zh-TW" altLang="en-US" sz="1600" kern="1200" dirty="0">
              <a:solidFill>
                <a:srgbClr val="C00000"/>
              </a:solidFill>
              <a:latin typeface="+mn-ea"/>
              <a:ea typeface="+mn-ea"/>
            </a:rPr>
            <a:t>經監視督導業務會報決議對證券商每日買賣該有價證券金額設定上限者，為避免額度計算失準，不可改價</a:t>
          </a:r>
        </a:p>
      </dsp:txBody>
      <dsp:txXfrm>
        <a:off x="31815" y="3471546"/>
        <a:ext cx="2221759" cy="1022601"/>
      </dsp:txXfrm>
    </dsp:sp>
    <dsp:sp modelId="{A07475F8-59E0-475F-9C70-79BE7F4A8B4F}">
      <dsp:nvSpPr>
        <dsp:cNvPr id="0" name=""/>
        <dsp:cNvSpPr/>
      </dsp:nvSpPr>
      <dsp:spPr>
        <a:xfrm>
          <a:off x="5083705" y="0"/>
          <a:ext cx="2235825" cy="144830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1" indent="-228600" algn="just" defTabSz="889000">
            <a:lnSpc>
              <a:spcPct val="90000"/>
            </a:lnSpc>
            <a:spcBef>
              <a:spcPct val="0"/>
            </a:spcBef>
            <a:spcAft>
              <a:spcPts val="0"/>
            </a:spcAft>
            <a:buChar char="•"/>
          </a:pPr>
          <a:r>
            <a:rPr lang="zh-TW" altLang="en-US" sz="2000" kern="1200" dirty="0">
              <a:latin typeface="+mn-ea"/>
              <a:ea typeface="+mn-ea"/>
            </a:rPr>
            <a:t>該期間不接受新增委託，故不提供改價功能</a:t>
          </a:r>
        </a:p>
      </dsp:txBody>
      <dsp:txXfrm>
        <a:off x="5786267" y="31815"/>
        <a:ext cx="1501448" cy="1022601"/>
      </dsp:txXfrm>
    </dsp:sp>
    <dsp:sp modelId="{90B017CD-F56D-49D8-82A0-92AE77A6DFF1}">
      <dsp:nvSpPr>
        <dsp:cNvPr id="0" name=""/>
        <dsp:cNvSpPr/>
      </dsp:nvSpPr>
      <dsp:spPr>
        <a:xfrm>
          <a:off x="990648" y="51241"/>
          <a:ext cx="2235825" cy="144830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mn-ea"/>
              <a:ea typeface="+mn-ea"/>
            </a:rPr>
            <a:t>原委託時間調整為改價後時間</a:t>
          </a:r>
        </a:p>
      </dsp:txBody>
      <dsp:txXfrm>
        <a:off x="1022463" y="83056"/>
        <a:ext cx="1501448" cy="1022601"/>
      </dsp:txXfrm>
    </dsp:sp>
    <dsp:sp modelId="{643463C7-DB62-4D40-AB8A-1D03CC3F95BD}">
      <dsp:nvSpPr>
        <dsp:cNvPr id="0" name=""/>
        <dsp:cNvSpPr/>
      </dsp:nvSpPr>
      <dsp:spPr>
        <a:xfrm>
          <a:off x="2109798" y="257979"/>
          <a:ext cx="1959741" cy="1959741"/>
        </a:xfrm>
        <a:prstGeom prst="pieWedg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mn-ea"/>
              <a:ea typeface="+mn-ea"/>
            </a:rPr>
            <a:t>限價改限價</a:t>
          </a:r>
        </a:p>
      </dsp:txBody>
      <dsp:txXfrm>
        <a:off x="2683793" y="831974"/>
        <a:ext cx="1385746" cy="1385746"/>
      </dsp:txXfrm>
    </dsp:sp>
    <dsp:sp modelId="{13F4CC71-7A41-406A-A846-1D6DAF12AC4B}">
      <dsp:nvSpPr>
        <dsp:cNvPr id="0" name=""/>
        <dsp:cNvSpPr/>
      </dsp:nvSpPr>
      <dsp:spPr>
        <a:xfrm rot="5400000">
          <a:off x="4160059" y="246760"/>
          <a:ext cx="1959741" cy="1982181"/>
        </a:xfrm>
        <a:prstGeom prst="pieWedg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ts val="2200"/>
            </a:lnSpc>
            <a:spcBef>
              <a:spcPct val="0"/>
            </a:spcBef>
            <a:spcAft>
              <a:spcPct val="35000"/>
            </a:spcAft>
            <a:buNone/>
          </a:pPr>
          <a:r>
            <a:rPr lang="zh-TW" altLang="en-US" sz="2400" kern="1200" dirty="0">
              <a:solidFill>
                <a:srgbClr val="FFFF00"/>
              </a:solidFill>
              <a:latin typeface="+mn-ea"/>
              <a:ea typeface="+mn-ea"/>
            </a:rPr>
            <a:t>盤中訊息面暫停交易期間不可改價</a:t>
          </a:r>
        </a:p>
      </dsp:txBody>
      <dsp:txXfrm rot="-5400000">
        <a:off x="4148839" y="831975"/>
        <a:ext cx="1401614" cy="1385746"/>
      </dsp:txXfrm>
    </dsp:sp>
    <dsp:sp modelId="{E0A6AFD1-6410-4DC2-91D2-7E95125E319E}">
      <dsp:nvSpPr>
        <dsp:cNvPr id="0" name=""/>
        <dsp:cNvSpPr/>
      </dsp:nvSpPr>
      <dsp:spPr>
        <a:xfrm rot="10800000">
          <a:off x="4392485" y="2376263"/>
          <a:ext cx="1959741" cy="1959741"/>
        </a:xfrm>
        <a:prstGeom prst="pieWedg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chemeClr val="tx1"/>
              </a:solidFill>
              <a:latin typeface="+mn-ea"/>
              <a:ea typeface="+mn-ea"/>
            </a:rPr>
            <a:t>平盤以下不得放空，委賣價格不可改為平盤下</a:t>
          </a:r>
        </a:p>
      </dsp:txBody>
      <dsp:txXfrm rot="10800000">
        <a:off x="4392485" y="2376263"/>
        <a:ext cx="1385746" cy="1385746"/>
      </dsp:txXfrm>
    </dsp:sp>
    <dsp:sp modelId="{4442D1BC-634F-4C24-917D-E817E3D72F70}">
      <dsp:nvSpPr>
        <dsp:cNvPr id="0" name=""/>
        <dsp:cNvSpPr/>
      </dsp:nvSpPr>
      <dsp:spPr>
        <a:xfrm rot="16200000">
          <a:off x="2000699" y="2376263"/>
          <a:ext cx="1959741" cy="1959741"/>
        </a:xfrm>
        <a:prstGeom prst="pieWedg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solidFill>
                <a:srgbClr val="C00000"/>
              </a:solidFill>
              <a:latin typeface="+mn-ea"/>
              <a:ea typeface="+mn-ea"/>
            </a:rPr>
            <a:t>處置證券（設有每日買賣上限者）不可改價</a:t>
          </a:r>
        </a:p>
      </dsp:txBody>
      <dsp:txXfrm rot="5400000">
        <a:off x="2574694" y="2376263"/>
        <a:ext cx="1385746" cy="1385746"/>
      </dsp:txXfrm>
    </dsp:sp>
    <dsp:sp modelId="{C2D64795-28C6-43A1-BCC4-4BF4FBCF889A}">
      <dsp:nvSpPr>
        <dsp:cNvPr id="0" name=""/>
        <dsp:cNvSpPr/>
      </dsp:nvSpPr>
      <dsp:spPr>
        <a:xfrm>
          <a:off x="3776484" y="1855644"/>
          <a:ext cx="676631" cy="588375"/>
        </a:xfrm>
        <a:prstGeom prst="circular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3254E-45B5-47A0-B476-4A61BABE4010}">
      <dsp:nvSpPr>
        <dsp:cNvPr id="0" name=""/>
        <dsp:cNvSpPr/>
      </dsp:nvSpPr>
      <dsp:spPr>
        <a:xfrm rot="10800000">
          <a:off x="3776484" y="2081942"/>
          <a:ext cx="676631" cy="588375"/>
        </a:xfrm>
        <a:prstGeom prst="circular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946E5EA9-CC92-4E50-AD23-E4E8A296359F}"/>
              </a:ext>
            </a:extLst>
          </p:cNvPr>
          <p:cNvSpPr>
            <a:spLocks noGrp="1"/>
          </p:cNvSpPr>
          <p:nvPr>
            <p:ph type="hdr" sz="quarter"/>
          </p:nvPr>
        </p:nvSpPr>
        <p:spPr>
          <a:xfrm>
            <a:off x="0" y="0"/>
            <a:ext cx="2946400" cy="496888"/>
          </a:xfrm>
          <a:prstGeom prst="rect">
            <a:avLst/>
          </a:prstGeom>
        </p:spPr>
        <p:txBody>
          <a:bodyPr vert="horz" lIns="91430" tIns="45714" rIns="91430" bIns="45714" rtlCol="0"/>
          <a:lstStyle>
            <a:lvl1pPr algn="l" eaLnBrk="1" latinLnBrk="1" hangingPunct="1">
              <a:defRPr sz="1200"/>
            </a:lvl1pPr>
          </a:lstStyle>
          <a:p>
            <a:pPr>
              <a:defRPr/>
            </a:pPr>
            <a:endParaRPr lang="zh-TW" altLang="en-US"/>
          </a:p>
        </p:txBody>
      </p:sp>
      <p:sp>
        <p:nvSpPr>
          <p:cNvPr id="3" name="日期版面配置區 2">
            <a:extLst>
              <a:ext uri="{FF2B5EF4-FFF2-40B4-BE49-F238E27FC236}">
                <a16:creationId xmlns:a16="http://schemas.microsoft.com/office/drawing/2014/main" id="{3CFE46CC-3290-4021-AA3D-939DB3B974CE}"/>
              </a:ext>
            </a:extLst>
          </p:cNvPr>
          <p:cNvSpPr>
            <a:spLocks noGrp="1"/>
          </p:cNvSpPr>
          <p:nvPr>
            <p:ph type="dt" sz="quarter" idx="1"/>
          </p:nvPr>
        </p:nvSpPr>
        <p:spPr>
          <a:xfrm>
            <a:off x="3849689" y="0"/>
            <a:ext cx="2946400" cy="496888"/>
          </a:xfrm>
          <a:prstGeom prst="rect">
            <a:avLst/>
          </a:prstGeom>
        </p:spPr>
        <p:txBody>
          <a:bodyPr vert="horz" lIns="91430" tIns="45714" rIns="91430" bIns="45714" rtlCol="0"/>
          <a:lstStyle>
            <a:lvl1pPr algn="r" eaLnBrk="1" latinLnBrk="1" hangingPunct="1">
              <a:defRPr sz="1200"/>
            </a:lvl1pPr>
          </a:lstStyle>
          <a:p>
            <a:pPr>
              <a:defRPr/>
            </a:pPr>
            <a:fld id="{66AB7373-B02C-47E4-BAA7-EF71BED871EC}" type="datetimeFigureOut">
              <a:rPr lang="zh-TW" altLang="en-US"/>
              <a:pPr>
                <a:defRPr/>
              </a:pPr>
              <a:t>2019/9/16</a:t>
            </a:fld>
            <a:endParaRPr lang="zh-TW" altLang="en-US"/>
          </a:p>
        </p:txBody>
      </p:sp>
      <p:sp>
        <p:nvSpPr>
          <p:cNvPr id="4" name="頁尾版面配置區 3">
            <a:extLst>
              <a:ext uri="{FF2B5EF4-FFF2-40B4-BE49-F238E27FC236}">
                <a16:creationId xmlns:a16="http://schemas.microsoft.com/office/drawing/2014/main" id="{60CD4945-77CE-4E81-9BD9-5B24F0B15BDF}"/>
              </a:ext>
            </a:extLst>
          </p:cNvPr>
          <p:cNvSpPr>
            <a:spLocks noGrp="1"/>
          </p:cNvSpPr>
          <p:nvPr>
            <p:ph type="ftr" sz="quarter" idx="2"/>
          </p:nvPr>
        </p:nvSpPr>
        <p:spPr>
          <a:xfrm>
            <a:off x="0" y="9429751"/>
            <a:ext cx="2946400" cy="496888"/>
          </a:xfrm>
          <a:prstGeom prst="rect">
            <a:avLst/>
          </a:prstGeom>
        </p:spPr>
        <p:txBody>
          <a:bodyPr vert="horz" lIns="91430" tIns="45714" rIns="91430" bIns="45714" rtlCol="0" anchor="b"/>
          <a:lstStyle>
            <a:lvl1pPr algn="l" eaLnBrk="1" latinLnBrk="1" hangingPunct="1">
              <a:defRPr sz="1200"/>
            </a:lvl1pPr>
          </a:lstStyle>
          <a:p>
            <a:pPr>
              <a:defRPr/>
            </a:pPr>
            <a:endParaRPr lang="zh-TW" altLang="en-US"/>
          </a:p>
        </p:txBody>
      </p:sp>
      <p:sp>
        <p:nvSpPr>
          <p:cNvPr id="5" name="投影片編號版面配置區 4">
            <a:extLst>
              <a:ext uri="{FF2B5EF4-FFF2-40B4-BE49-F238E27FC236}">
                <a16:creationId xmlns:a16="http://schemas.microsoft.com/office/drawing/2014/main" id="{99D35493-6CD7-4461-8509-938F527EB511}"/>
              </a:ext>
            </a:extLst>
          </p:cNvPr>
          <p:cNvSpPr>
            <a:spLocks noGrp="1"/>
          </p:cNvSpPr>
          <p:nvPr>
            <p:ph type="sldNum" sz="quarter" idx="3"/>
          </p:nvPr>
        </p:nvSpPr>
        <p:spPr>
          <a:xfrm>
            <a:off x="3849689" y="9429751"/>
            <a:ext cx="2946400" cy="496888"/>
          </a:xfrm>
          <a:prstGeom prst="rect">
            <a:avLst/>
          </a:prstGeom>
        </p:spPr>
        <p:txBody>
          <a:bodyPr vert="horz" wrap="square" lIns="91430" tIns="45714" rIns="91430" bIns="45714" numCol="1" anchor="b" anchorCtr="0" compatLnSpc="1">
            <a:prstTxWarp prst="textNoShape">
              <a:avLst/>
            </a:prstTxWarp>
          </a:bodyPr>
          <a:lstStyle>
            <a:lvl1pPr algn="r" eaLnBrk="1" latinLnBrk="1" hangingPunct="1">
              <a:defRPr sz="1200"/>
            </a:lvl1pPr>
          </a:lstStyle>
          <a:p>
            <a:pPr>
              <a:defRPr/>
            </a:pPr>
            <a:fld id="{53E65EF2-C6FD-49C5-B73A-E81E0026009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4C46EC7-518A-455D-A5A4-084C6FD09A3F}"/>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30" tIns="45714" rIns="91430" bIns="45714" numCol="1" anchor="t" anchorCtr="0" compatLnSpc="1">
            <a:prstTxWarp prst="textNoShape">
              <a:avLst/>
            </a:prstTxWarp>
          </a:bodyPr>
          <a:lstStyle>
            <a:lvl1pPr eaLnBrk="1" latinLnBrk="1" hangingPunct="1">
              <a:defRPr sz="1200">
                <a:latin typeface="Gulim" panose="020B0600000101010101" pitchFamily="34" charset="-127"/>
                <a:ea typeface="Gulim" panose="020B0600000101010101" pitchFamily="34" charset="-127"/>
              </a:defRPr>
            </a:lvl1pPr>
          </a:lstStyle>
          <a:p>
            <a:pPr>
              <a:defRPr/>
            </a:pPr>
            <a:endParaRPr lang="en-US" altLang="ko-KR"/>
          </a:p>
        </p:txBody>
      </p:sp>
      <p:sp>
        <p:nvSpPr>
          <p:cNvPr id="10243" name="Rectangle 3">
            <a:extLst>
              <a:ext uri="{FF2B5EF4-FFF2-40B4-BE49-F238E27FC236}">
                <a16:creationId xmlns:a16="http://schemas.microsoft.com/office/drawing/2014/main" id="{8185FF40-06DA-4267-BD66-6CFEE5CABBC0}"/>
              </a:ext>
            </a:extLst>
          </p:cNvPr>
          <p:cNvSpPr>
            <a:spLocks noGrp="1" noChangeArrowheads="1"/>
          </p:cNvSpPr>
          <p:nvPr>
            <p:ph type="dt" idx="1"/>
          </p:nvPr>
        </p:nvSpPr>
        <p:spPr bwMode="auto">
          <a:xfrm>
            <a:off x="3849689" y="0"/>
            <a:ext cx="2946400" cy="496888"/>
          </a:xfrm>
          <a:prstGeom prst="rect">
            <a:avLst/>
          </a:prstGeom>
          <a:noFill/>
          <a:ln>
            <a:noFill/>
          </a:ln>
          <a:effectLst/>
        </p:spPr>
        <p:txBody>
          <a:bodyPr vert="horz" wrap="square" lIns="91430" tIns="45714" rIns="91430" bIns="45714" numCol="1" anchor="t" anchorCtr="0" compatLnSpc="1">
            <a:prstTxWarp prst="textNoShape">
              <a:avLst/>
            </a:prstTxWarp>
          </a:bodyPr>
          <a:lstStyle>
            <a:lvl1pPr algn="r" eaLnBrk="1" latinLnBrk="1" hangingPunct="1">
              <a:defRPr sz="1200">
                <a:latin typeface="Gulim" panose="020B0600000101010101" pitchFamily="34" charset="-127"/>
                <a:ea typeface="Gulim" panose="020B0600000101010101" pitchFamily="34" charset="-127"/>
              </a:defRPr>
            </a:lvl1pPr>
          </a:lstStyle>
          <a:p>
            <a:pPr>
              <a:defRPr/>
            </a:pPr>
            <a:endParaRPr lang="en-US" altLang="ko-KR"/>
          </a:p>
        </p:txBody>
      </p:sp>
      <p:sp>
        <p:nvSpPr>
          <p:cNvPr id="14340" name="Rectangle 4">
            <a:extLst>
              <a:ext uri="{FF2B5EF4-FFF2-40B4-BE49-F238E27FC236}">
                <a16:creationId xmlns:a16="http://schemas.microsoft.com/office/drawing/2014/main" id="{C2ED0952-5C5D-4A2C-8C58-77AF022A308E}"/>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48CA6D5F-04C3-4717-8174-698FC3E59BF2}"/>
              </a:ext>
            </a:extLst>
          </p:cNvPr>
          <p:cNvSpPr>
            <a:spLocks noGrp="1" noChangeArrowheads="1"/>
          </p:cNvSpPr>
          <p:nvPr>
            <p:ph type="body" sz="quarter" idx="3"/>
          </p:nvPr>
        </p:nvSpPr>
        <p:spPr bwMode="auto">
          <a:xfrm>
            <a:off x="679453" y="4716465"/>
            <a:ext cx="5438775" cy="4467225"/>
          </a:xfrm>
          <a:prstGeom prst="rect">
            <a:avLst/>
          </a:prstGeom>
          <a:noFill/>
          <a:ln>
            <a:noFill/>
          </a:ln>
          <a:effectLst/>
        </p:spPr>
        <p:txBody>
          <a:bodyPr vert="horz" wrap="square" lIns="91430" tIns="45714" rIns="91430" bIns="45714"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10246" name="Rectangle 6">
            <a:extLst>
              <a:ext uri="{FF2B5EF4-FFF2-40B4-BE49-F238E27FC236}">
                <a16:creationId xmlns:a16="http://schemas.microsoft.com/office/drawing/2014/main" id="{67247F0C-BC24-4E3B-A04B-19896F0B06F3}"/>
              </a:ext>
            </a:extLst>
          </p:cNvPr>
          <p:cNvSpPr>
            <a:spLocks noGrp="1" noChangeArrowheads="1"/>
          </p:cNvSpPr>
          <p:nvPr>
            <p:ph type="ftr" sz="quarter" idx="4"/>
          </p:nvPr>
        </p:nvSpPr>
        <p:spPr bwMode="auto">
          <a:xfrm>
            <a:off x="0" y="9429751"/>
            <a:ext cx="2946400" cy="496888"/>
          </a:xfrm>
          <a:prstGeom prst="rect">
            <a:avLst/>
          </a:prstGeom>
          <a:noFill/>
          <a:ln>
            <a:noFill/>
          </a:ln>
          <a:effectLst/>
        </p:spPr>
        <p:txBody>
          <a:bodyPr vert="horz" wrap="square" lIns="91430" tIns="45714" rIns="91430" bIns="45714" numCol="1" anchor="b" anchorCtr="0" compatLnSpc="1">
            <a:prstTxWarp prst="textNoShape">
              <a:avLst/>
            </a:prstTxWarp>
          </a:bodyPr>
          <a:lstStyle>
            <a:lvl1pPr eaLnBrk="1" latinLnBrk="1" hangingPunct="1">
              <a:defRPr sz="1200">
                <a:latin typeface="Gulim" panose="020B0600000101010101" pitchFamily="34" charset="-127"/>
                <a:ea typeface="Gulim" panose="020B0600000101010101" pitchFamily="34" charset="-127"/>
              </a:defRPr>
            </a:lvl1pPr>
          </a:lstStyle>
          <a:p>
            <a:pPr>
              <a:defRPr/>
            </a:pPr>
            <a:endParaRPr lang="en-US" altLang="ko-KR"/>
          </a:p>
        </p:txBody>
      </p:sp>
      <p:sp>
        <p:nvSpPr>
          <p:cNvPr id="10247" name="Rectangle 7">
            <a:extLst>
              <a:ext uri="{FF2B5EF4-FFF2-40B4-BE49-F238E27FC236}">
                <a16:creationId xmlns:a16="http://schemas.microsoft.com/office/drawing/2014/main" id="{1D0F842A-0CEE-4F18-A6AA-05600D576C68}"/>
              </a:ext>
            </a:extLst>
          </p:cNvPr>
          <p:cNvSpPr>
            <a:spLocks noGrp="1" noChangeArrowheads="1"/>
          </p:cNvSpPr>
          <p:nvPr>
            <p:ph type="sldNum" sz="quarter" idx="5"/>
          </p:nvPr>
        </p:nvSpPr>
        <p:spPr bwMode="auto">
          <a:xfrm>
            <a:off x="3849689" y="9429751"/>
            <a:ext cx="2946400" cy="496888"/>
          </a:xfrm>
          <a:prstGeom prst="rect">
            <a:avLst/>
          </a:prstGeom>
          <a:noFill/>
          <a:ln>
            <a:noFill/>
          </a:ln>
          <a:effectLst/>
        </p:spPr>
        <p:txBody>
          <a:bodyPr vert="horz" wrap="square" lIns="91430" tIns="45714" rIns="91430" bIns="45714" numCol="1" anchor="b" anchorCtr="0" compatLnSpc="1">
            <a:prstTxWarp prst="textNoShape">
              <a:avLst/>
            </a:prstTxWarp>
          </a:bodyPr>
          <a:lstStyle>
            <a:lvl1pPr algn="r" eaLnBrk="1" latinLnBrk="1" hangingPunct="1">
              <a:defRPr sz="1200">
                <a:latin typeface="Gulim" panose="020B0600000101010101" pitchFamily="34" charset="-127"/>
                <a:ea typeface="Gulim" panose="020B0600000101010101" pitchFamily="34" charset="-127"/>
              </a:defRPr>
            </a:lvl1pPr>
          </a:lstStyle>
          <a:p>
            <a:pPr>
              <a:defRPr/>
            </a:pPr>
            <a:fld id="{11EFE982-B3BD-4D43-87CB-EF4CA745E57E}"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kumimoji="1" sz="1200" kern="1200">
        <a:solidFill>
          <a:schemeClr val="tx1"/>
        </a:solidFill>
        <a:latin typeface="Gulim" panose="020B0600000101010101" pitchFamily="34" charset="-127"/>
        <a:ea typeface="Gulim" panose="020B0600000101010101" pitchFamily="34" charset="-127"/>
        <a:cs typeface="+mn-cs"/>
      </a:defRPr>
    </a:lvl1pPr>
    <a:lvl2pPr marL="457200" algn="l" rtl="0" eaLnBrk="0" fontAlgn="base" latinLnBrk="1" hangingPunct="0">
      <a:spcBef>
        <a:spcPct val="30000"/>
      </a:spcBef>
      <a:spcAft>
        <a:spcPct val="0"/>
      </a:spcAft>
      <a:defRPr kumimoji="1" sz="1200" kern="1200">
        <a:solidFill>
          <a:schemeClr val="tx1"/>
        </a:solidFill>
        <a:latin typeface="Gulim" panose="020B0600000101010101" pitchFamily="34" charset="-127"/>
        <a:ea typeface="Gulim" panose="020B0600000101010101" pitchFamily="34" charset="-127"/>
        <a:cs typeface="+mn-cs"/>
      </a:defRPr>
    </a:lvl2pPr>
    <a:lvl3pPr marL="914400" algn="l" rtl="0" eaLnBrk="0" fontAlgn="base" latinLnBrk="1" hangingPunct="0">
      <a:spcBef>
        <a:spcPct val="30000"/>
      </a:spcBef>
      <a:spcAft>
        <a:spcPct val="0"/>
      </a:spcAft>
      <a:defRPr kumimoji="1" sz="1200" kern="1200">
        <a:solidFill>
          <a:schemeClr val="tx1"/>
        </a:solidFill>
        <a:latin typeface="Gulim" panose="020B0600000101010101" pitchFamily="34" charset="-127"/>
        <a:ea typeface="Gulim" panose="020B0600000101010101" pitchFamily="34" charset="-127"/>
        <a:cs typeface="+mn-cs"/>
      </a:defRPr>
    </a:lvl3pPr>
    <a:lvl4pPr marL="1371600" algn="l" rtl="0" eaLnBrk="0" fontAlgn="base" latinLnBrk="1" hangingPunct="0">
      <a:spcBef>
        <a:spcPct val="30000"/>
      </a:spcBef>
      <a:spcAft>
        <a:spcPct val="0"/>
      </a:spcAft>
      <a:defRPr kumimoji="1" sz="1200" kern="1200">
        <a:solidFill>
          <a:schemeClr val="tx1"/>
        </a:solidFill>
        <a:latin typeface="Gulim" panose="020B0600000101010101" pitchFamily="34" charset="-127"/>
        <a:ea typeface="Gulim" panose="020B0600000101010101" pitchFamily="34" charset="-127"/>
        <a:cs typeface="+mn-cs"/>
      </a:defRPr>
    </a:lvl4pPr>
    <a:lvl5pPr marL="1828800" algn="l" rtl="0" eaLnBrk="0" fontAlgn="base" latinLnBrk="1" hangingPunct="0">
      <a:spcBef>
        <a:spcPct val="30000"/>
      </a:spcBef>
      <a:spcAft>
        <a:spcPct val="0"/>
      </a:spcAft>
      <a:defRPr kumimoji="1" sz="1200"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影像版面配置區 1">
            <a:extLst>
              <a:ext uri="{FF2B5EF4-FFF2-40B4-BE49-F238E27FC236}">
                <a16:creationId xmlns:a16="http://schemas.microsoft.com/office/drawing/2014/main" id="{EE71517C-24DE-4F21-8549-D15AF58F9680}"/>
              </a:ext>
            </a:extLst>
          </p:cNvPr>
          <p:cNvSpPr>
            <a:spLocks noGrp="1" noRot="1" noChangeAspect="1" noChangeArrowheads="1" noTextEdit="1"/>
          </p:cNvSpPr>
          <p:nvPr>
            <p:ph type="sldImg"/>
          </p:nvPr>
        </p:nvSpPr>
        <p:spPr>
          <a:xfrm>
            <a:off x="573088" y="608013"/>
            <a:ext cx="5880100" cy="4410075"/>
          </a:xfrm>
          <a:ln/>
        </p:spPr>
      </p:sp>
      <p:sp>
        <p:nvSpPr>
          <p:cNvPr id="17411" name="備忘稿版面配置區 2">
            <a:extLst>
              <a:ext uri="{FF2B5EF4-FFF2-40B4-BE49-F238E27FC236}">
                <a16:creationId xmlns:a16="http://schemas.microsoft.com/office/drawing/2014/main" id="{74EB1DF4-B723-496D-915E-BE61DA646E74}"/>
              </a:ext>
            </a:extLst>
          </p:cNvPr>
          <p:cNvSpPr>
            <a:spLocks noGrp="1" noChangeArrowheads="1"/>
          </p:cNvSpPr>
          <p:nvPr>
            <p:ph type="body" idx="1"/>
          </p:nvPr>
        </p:nvSpPr>
        <p:spPr>
          <a:xfrm>
            <a:off x="679453" y="5253038"/>
            <a:ext cx="5311775" cy="393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影像版面配置區 1">
            <a:extLst>
              <a:ext uri="{FF2B5EF4-FFF2-40B4-BE49-F238E27FC236}">
                <a16:creationId xmlns:a16="http://schemas.microsoft.com/office/drawing/2014/main" id="{9A736567-08D0-4892-9982-4368A1AF7261}"/>
              </a:ext>
            </a:extLst>
          </p:cNvPr>
          <p:cNvSpPr>
            <a:spLocks noGrp="1" noRot="1" noChangeAspect="1" noChangeArrowheads="1" noTextEdit="1"/>
          </p:cNvSpPr>
          <p:nvPr>
            <p:ph type="sldImg"/>
          </p:nvPr>
        </p:nvSpPr>
        <p:spPr>
          <a:xfrm>
            <a:off x="663575" y="619125"/>
            <a:ext cx="5530850" cy="4148138"/>
          </a:xfrm>
          <a:ln/>
        </p:spPr>
      </p:sp>
      <p:sp>
        <p:nvSpPr>
          <p:cNvPr id="19459" name="備忘稿版面配置區 2">
            <a:extLst>
              <a:ext uri="{FF2B5EF4-FFF2-40B4-BE49-F238E27FC236}">
                <a16:creationId xmlns:a16="http://schemas.microsoft.com/office/drawing/2014/main" id="{CE4C338B-E26D-4134-B302-D8CC852CA1F7}"/>
              </a:ext>
            </a:extLst>
          </p:cNvPr>
          <p:cNvSpPr>
            <a:spLocks noGrp="1" noChangeArrowheads="1"/>
          </p:cNvSpPr>
          <p:nvPr>
            <p:ph type="body" idx="1"/>
          </p:nvPr>
        </p:nvSpPr>
        <p:spPr>
          <a:xfrm>
            <a:off x="679453" y="5761039"/>
            <a:ext cx="4879975" cy="3422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a:extLst>
              <a:ext uri="{FF2B5EF4-FFF2-40B4-BE49-F238E27FC236}">
                <a16:creationId xmlns:a16="http://schemas.microsoft.com/office/drawing/2014/main" id="{C710F8B0-3861-4B00-BBAD-688ACE359358}"/>
              </a:ext>
            </a:extLst>
          </p:cNvPr>
          <p:cNvSpPr>
            <a:spLocks noGrp="1" noRot="1" noChangeAspect="1" noChangeArrowheads="1" noTextEdit="1"/>
          </p:cNvSpPr>
          <p:nvPr>
            <p:ph type="sldImg"/>
          </p:nvPr>
        </p:nvSpPr>
        <p:spPr>
          <a:xfrm>
            <a:off x="485775" y="709613"/>
            <a:ext cx="5902325" cy="4427537"/>
          </a:xfrm>
          <a:ln/>
        </p:spPr>
      </p:sp>
      <p:sp>
        <p:nvSpPr>
          <p:cNvPr id="24579" name="備忘稿版面配置區 2">
            <a:extLst>
              <a:ext uri="{FF2B5EF4-FFF2-40B4-BE49-F238E27FC236}">
                <a16:creationId xmlns:a16="http://schemas.microsoft.com/office/drawing/2014/main" id="{9FA74ADA-834F-470C-B714-CC9BB2BA3FA8}"/>
              </a:ext>
            </a:extLst>
          </p:cNvPr>
          <p:cNvSpPr>
            <a:spLocks noGrp="1" noChangeArrowheads="1"/>
          </p:cNvSpPr>
          <p:nvPr>
            <p:ph type="body" idx="1"/>
          </p:nvPr>
        </p:nvSpPr>
        <p:spPr>
          <a:xfrm>
            <a:off x="679453" y="5491165"/>
            <a:ext cx="4937125" cy="374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4580" name="投影片編號版面配置區 3">
            <a:extLst>
              <a:ext uri="{FF2B5EF4-FFF2-40B4-BE49-F238E27FC236}">
                <a16:creationId xmlns:a16="http://schemas.microsoft.com/office/drawing/2014/main" id="{D0ABF719-990A-4F5B-AAA7-F348F1670FB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869" indent="-285719">
              <a:defRPr kumimoji="1">
                <a:solidFill>
                  <a:schemeClr val="tx1"/>
                </a:solidFill>
                <a:latin typeface="Times New Roman" panose="02020603050405020304" pitchFamily="18" charset="0"/>
                <a:ea typeface="標楷體" panose="03000509000000000000" pitchFamily="65" charset="-120"/>
              </a:defRPr>
            </a:lvl2pPr>
            <a:lvl3pPr marL="1142874" indent="-228574">
              <a:defRPr kumimoji="1">
                <a:solidFill>
                  <a:schemeClr val="tx1"/>
                </a:solidFill>
                <a:latin typeface="Times New Roman" panose="02020603050405020304" pitchFamily="18" charset="0"/>
                <a:ea typeface="標楷體" panose="03000509000000000000" pitchFamily="65" charset="-120"/>
              </a:defRPr>
            </a:lvl3pPr>
            <a:lvl4pPr marL="1600024" indent="-228574">
              <a:defRPr kumimoji="1">
                <a:solidFill>
                  <a:schemeClr val="tx1"/>
                </a:solidFill>
                <a:latin typeface="Times New Roman" panose="02020603050405020304" pitchFamily="18" charset="0"/>
                <a:ea typeface="標楷體" panose="03000509000000000000" pitchFamily="65" charset="-120"/>
              </a:defRPr>
            </a:lvl4pPr>
            <a:lvl5pPr marL="2057173" indent="-228574">
              <a:defRPr kumimoji="1">
                <a:solidFill>
                  <a:schemeClr val="tx1"/>
                </a:solidFill>
                <a:latin typeface="Times New Roman" panose="02020603050405020304" pitchFamily="18" charset="0"/>
                <a:ea typeface="標楷體" panose="03000509000000000000" pitchFamily="65" charset="-120"/>
              </a:defRPr>
            </a:lvl5pPr>
            <a:lvl6pPr marL="2514323" indent="-228574"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473" indent="-228574"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8622" indent="-228574"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5772" indent="-228574"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DDD0575A-C385-479E-AE5F-9DCB27B30682}" type="slidenum">
              <a:rPr lang="en-US" altLang="ko-KR" smtClean="0">
                <a:latin typeface="Gulim" panose="020B0600000101010101" pitchFamily="34" charset="-127"/>
                <a:ea typeface="Gulim" panose="020B0600000101010101" pitchFamily="34" charset="-127"/>
              </a:rPr>
              <a:pPr/>
              <a:t>6</a:t>
            </a:fld>
            <a:endParaRPr lang="en-US" altLang="ko-KR">
              <a:latin typeface="Gulim" panose="020B0600000101010101" pitchFamily="34" charset="-127"/>
              <a:ea typeface="Gulim" panose="020B0600000101010101"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影像版面配置區 1">
            <a:extLst>
              <a:ext uri="{FF2B5EF4-FFF2-40B4-BE49-F238E27FC236}">
                <a16:creationId xmlns:a16="http://schemas.microsoft.com/office/drawing/2014/main" id="{3DA40F79-1052-402B-8EB2-2E0E2A8410D2}"/>
              </a:ext>
            </a:extLst>
          </p:cNvPr>
          <p:cNvSpPr>
            <a:spLocks noGrp="1" noRot="1" noChangeAspect="1" noChangeArrowheads="1" noTextEdit="1"/>
          </p:cNvSpPr>
          <p:nvPr>
            <p:ph type="sldImg"/>
          </p:nvPr>
        </p:nvSpPr>
        <p:spPr>
          <a:ln/>
        </p:spPr>
      </p:sp>
      <p:sp>
        <p:nvSpPr>
          <p:cNvPr id="26627" name="備忘稿版面配置區 2">
            <a:extLst>
              <a:ext uri="{FF2B5EF4-FFF2-40B4-BE49-F238E27FC236}">
                <a16:creationId xmlns:a16="http://schemas.microsoft.com/office/drawing/2014/main" id="{29623547-D041-4EA1-97F9-AEC29D778C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影像版面配置區 1">
            <a:extLst>
              <a:ext uri="{FF2B5EF4-FFF2-40B4-BE49-F238E27FC236}">
                <a16:creationId xmlns:a16="http://schemas.microsoft.com/office/drawing/2014/main" id="{2CF4547B-4A95-4416-A244-E322EE70CF86}"/>
              </a:ext>
            </a:extLst>
          </p:cNvPr>
          <p:cNvSpPr>
            <a:spLocks noGrp="1" noRot="1" noChangeAspect="1" noChangeArrowheads="1" noTextEdit="1"/>
          </p:cNvSpPr>
          <p:nvPr>
            <p:ph type="sldImg"/>
          </p:nvPr>
        </p:nvSpPr>
        <p:spPr>
          <a:xfrm>
            <a:off x="506413" y="692150"/>
            <a:ext cx="5861050" cy="4395788"/>
          </a:xfrm>
          <a:ln/>
        </p:spPr>
      </p:sp>
      <p:sp>
        <p:nvSpPr>
          <p:cNvPr id="28675" name="備忘稿版面配置區 2">
            <a:extLst>
              <a:ext uri="{FF2B5EF4-FFF2-40B4-BE49-F238E27FC236}">
                <a16:creationId xmlns:a16="http://schemas.microsoft.com/office/drawing/2014/main" id="{D38BC9F8-D74A-46A4-BB7F-5C1D2A2CD456}"/>
              </a:ext>
            </a:extLst>
          </p:cNvPr>
          <p:cNvSpPr>
            <a:spLocks noGrp="1" noChangeArrowheads="1"/>
          </p:cNvSpPr>
          <p:nvPr>
            <p:ph type="body" idx="1"/>
          </p:nvPr>
        </p:nvSpPr>
        <p:spPr>
          <a:xfrm>
            <a:off x="679450" y="5326064"/>
            <a:ext cx="5187950" cy="385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a:p>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692902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31773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a:extLst>
              <a:ext uri="{FF2B5EF4-FFF2-40B4-BE49-F238E27FC236}">
                <a16:creationId xmlns:a16="http://schemas.microsoft.com/office/drawing/2014/main" id="{6C24E05B-DE2B-4095-A3FD-4C4830582F2F}"/>
              </a:ext>
            </a:extLst>
          </p:cNvPr>
          <p:cNvSpPr>
            <a:spLocks noGrp="1" noRot="1" noChangeAspect="1" noChangeArrowheads="1" noTextEdit="1"/>
          </p:cNvSpPr>
          <p:nvPr>
            <p:ph type="sldImg"/>
          </p:nvPr>
        </p:nvSpPr>
        <p:spPr>
          <a:ln/>
        </p:spPr>
      </p:sp>
      <p:sp>
        <p:nvSpPr>
          <p:cNvPr id="45059" name="備忘稿版面配置區 2">
            <a:extLst>
              <a:ext uri="{FF2B5EF4-FFF2-40B4-BE49-F238E27FC236}">
                <a16:creationId xmlns:a16="http://schemas.microsoft.com/office/drawing/2014/main" id="{2360076F-EF61-4D56-B2EC-9C0DB5C12D6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影像版面配置區 1">
            <a:extLst>
              <a:ext uri="{FF2B5EF4-FFF2-40B4-BE49-F238E27FC236}">
                <a16:creationId xmlns:a16="http://schemas.microsoft.com/office/drawing/2014/main" id="{7E8B61CD-EB08-4959-9B34-0099FC0C24EB}"/>
              </a:ext>
            </a:extLst>
          </p:cNvPr>
          <p:cNvSpPr>
            <a:spLocks noGrp="1" noRot="1" noChangeAspect="1" noChangeArrowheads="1" noTextEdit="1"/>
          </p:cNvSpPr>
          <p:nvPr>
            <p:ph type="sldImg"/>
          </p:nvPr>
        </p:nvSpPr>
        <p:spPr>
          <a:xfrm>
            <a:off x="685800" y="744538"/>
            <a:ext cx="5627688" cy="4219575"/>
          </a:xfrm>
          <a:ln/>
        </p:spPr>
      </p:sp>
      <p:sp>
        <p:nvSpPr>
          <p:cNvPr id="50179" name="備忘稿版面配置區 2">
            <a:extLst>
              <a:ext uri="{FF2B5EF4-FFF2-40B4-BE49-F238E27FC236}">
                <a16:creationId xmlns:a16="http://schemas.microsoft.com/office/drawing/2014/main" id="{B49D24BA-1F2E-4ACA-A36D-781098AB4D4D}"/>
              </a:ext>
            </a:extLst>
          </p:cNvPr>
          <p:cNvSpPr>
            <a:spLocks noGrp="1" noChangeArrowheads="1"/>
          </p:cNvSpPr>
          <p:nvPr>
            <p:ph type="body" idx="1"/>
          </p:nvPr>
        </p:nvSpPr>
        <p:spPr>
          <a:xfrm>
            <a:off x="679453" y="5688014"/>
            <a:ext cx="4937125" cy="349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Line 243">
            <a:extLst>
              <a:ext uri="{FF2B5EF4-FFF2-40B4-BE49-F238E27FC236}">
                <a16:creationId xmlns:a16="http://schemas.microsoft.com/office/drawing/2014/main" id="{D754A827-870A-4DFC-8EDF-5DB64E093EDA}"/>
              </a:ext>
            </a:extLst>
          </p:cNvPr>
          <p:cNvSpPr>
            <a:spLocks noChangeShapeType="1"/>
          </p:cNvSpPr>
          <p:nvPr userDrawn="1"/>
        </p:nvSpPr>
        <p:spPr bwMode="auto">
          <a:xfrm>
            <a:off x="0" y="3602038"/>
            <a:ext cx="9144000" cy="0"/>
          </a:xfrm>
          <a:prstGeom prst="line">
            <a:avLst/>
          </a:prstGeom>
          <a:noFill/>
          <a:ln w="9525">
            <a:solidFill>
              <a:srgbClr val="FFFFFF">
                <a:alpha val="30196"/>
              </a:srgbClr>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 name="Line 244">
            <a:extLst>
              <a:ext uri="{FF2B5EF4-FFF2-40B4-BE49-F238E27FC236}">
                <a16:creationId xmlns:a16="http://schemas.microsoft.com/office/drawing/2014/main" id="{1C83EFA4-FF31-4E1F-8CA4-FC55B7C225EB}"/>
              </a:ext>
            </a:extLst>
          </p:cNvPr>
          <p:cNvSpPr>
            <a:spLocks noChangeShapeType="1"/>
          </p:cNvSpPr>
          <p:nvPr userDrawn="1"/>
        </p:nvSpPr>
        <p:spPr bwMode="auto">
          <a:xfrm>
            <a:off x="7938" y="3817938"/>
            <a:ext cx="9144000" cy="0"/>
          </a:xfrm>
          <a:prstGeom prst="line">
            <a:avLst/>
          </a:prstGeom>
          <a:noFill/>
          <a:ln w="9525">
            <a:solidFill>
              <a:srgbClr val="FFFFFF">
                <a:alpha val="50195"/>
              </a:srgbClr>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 name="Line 245">
            <a:extLst>
              <a:ext uri="{FF2B5EF4-FFF2-40B4-BE49-F238E27FC236}">
                <a16:creationId xmlns:a16="http://schemas.microsoft.com/office/drawing/2014/main" id="{98620420-61B2-44FE-8D0A-2984510A3B4F}"/>
              </a:ext>
            </a:extLst>
          </p:cNvPr>
          <p:cNvSpPr>
            <a:spLocks noChangeShapeType="1"/>
          </p:cNvSpPr>
          <p:nvPr userDrawn="1"/>
        </p:nvSpPr>
        <p:spPr bwMode="auto">
          <a:xfrm>
            <a:off x="-25400" y="1901825"/>
            <a:ext cx="9144000" cy="0"/>
          </a:xfrm>
          <a:prstGeom prst="line">
            <a:avLst/>
          </a:prstGeom>
          <a:noFill/>
          <a:ln w="9525">
            <a:solidFill>
              <a:srgbClr val="FFFFFF">
                <a:alpha val="30196"/>
              </a:srgbClr>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 name="文字方塊 133">
            <a:extLst>
              <a:ext uri="{FF2B5EF4-FFF2-40B4-BE49-F238E27FC236}">
                <a16:creationId xmlns:a16="http://schemas.microsoft.com/office/drawing/2014/main" id="{E9CC2EE7-EB43-495E-826B-8538AEABF6E0}"/>
              </a:ext>
            </a:extLst>
          </p:cNvPr>
          <p:cNvSpPr txBox="1">
            <a:spLocks noChangeArrowheads="1"/>
          </p:cNvSpPr>
          <p:nvPr userDrawn="1"/>
        </p:nvSpPr>
        <p:spPr bwMode="auto">
          <a:xfrm>
            <a:off x="4008438" y="6521450"/>
            <a:ext cx="2413000" cy="323850"/>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9pPr>
          </a:lstStyle>
          <a:p>
            <a:pPr eaLnBrk="1" latinLnBrk="1" hangingPunct="1">
              <a:defRPr/>
            </a:pPr>
            <a:r>
              <a:rPr lang="en-US" altLang="zh-TW" sz="1500" dirty="0">
                <a:latin typeface="Arial" charset="0"/>
                <a:cs typeface="Arial" charset="0"/>
              </a:rPr>
              <a:t>www.tpex.org.tw</a:t>
            </a:r>
            <a:endParaRPr lang="zh-TW" altLang="en-US" sz="1500" dirty="0">
              <a:latin typeface="Arial" charset="0"/>
              <a:cs typeface="Arial" charset="0"/>
            </a:endParaRPr>
          </a:p>
        </p:txBody>
      </p:sp>
      <p:pic>
        <p:nvPicPr>
          <p:cNvPr id="6" name="Picture 2">
            <a:extLst>
              <a:ext uri="{FF2B5EF4-FFF2-40B4-BE49-F238E27FC236}">
                <a16:creationId xmlns:a16="http://schemas.microsoft.com/office/drawing/2014/main" id="{08C5A648-F532-448B-B27C-7CDAC0307544}"/>
              </a:ext>
            </a:extLst>
          </p:cNvPr>
          <p:cNvPicPr>
            <a:picLocks noChangeAspect="1" noChangeArrowheads="1"/>
          </p:cNvPicPr>
          <p:nvPr userDrawn="1"/>
        </p:nvPicPr>
        <p:blipFill>
          <a:blip r:embed="rId2" cstate="print"/>
          <a:srcRect/>
          <a:stretch>
            <a:fillRect/>
          </a:stretch>
        </p:blipFill>
        <p:spPr bwMode="auto">
          <a:xfrm>
            <a:off x="-114812" y="764704"/>
            <a:ext cx="4661412" cy="4603208"/>
          </a:xfrm>
          <a:prstGeom prst="ellipse">
            <a:avLst/>
          </a:prstGeom>
          <a:ln>
            <a:noFill/>
          </a:ln>
          <a:effectLst>
            <a:softEdge rad="112500"/>
          </a:effectLst>
        </p:spPr>
      </p:pic>
      <p:sp>
        <p:nvSpPr>
          <p:cNvPr id="7" name="Rectangle 16" descr="밝은 상향 대각선">
            <a:extLst>
              <a:ext uri="{FF2B5EF4-FFF2-40B4-BE49-F238E27FC236}">
                <a16:creationId xmlns:a16="http://schemas.microsoft.com/office/drawing/2014/main" id="{A7FE8627-A8B7-41D7-8EA9-F809274011EC}"/>
              </a:ext>
            </a:extLst>
          </p:cNvPr>
          <p:cNvSpPr>
            <a:spLocks noChangeArrowheads="1"/>
          </p:cNvSpPr>
          <p:nvPr userDrawn="1"/>
        </p:nvSpPr>
        <p:spPr bwMode="auto">
          <a:xfrm>
            <a:off x="7938" y="6610350"/>
            <a:ext cx="9136062" cy="247650"/>
          </a:xfrm>
          <a:prstGeom prst="rect">
            <a:avLst/>
          </a:prstGeom>
          <a:pattFill prst="ltUpDiag">
            <a:fgClr>
              <a:srgbClr val="FFFFFF">
                <a:alpha val="50195"/>
              </a:srgbClr>
            </a:fgClr>
            <a:bgClr>
              <a:srgbClr val="993300">
                <a:alpha val="50195"/>
              </a:srgbClr>
            </a:bgClr>
          </a:pattFill>
          <a:ln>
            <a:noFill/>
          </a:ln>
          <a:effec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9pPr>
          </a:lstStyle>
          <a:p>
            <a:pPr eaLnBrk="1" latinLnBrk="1" hangingPunct="1">
              <a:defRPr/>
            </a:pPr>
            <a:endParaRPr lang="zh-TW" altLang="en-US"/>
          </a:p>
        </p:txBody>
      </p:sp>
      <p:pic>
        <p:nvPicPr>
          <p:cNvPr id="8" name="圖片 12">
            <a:extLst>
              <a:ext uri="{FF2B5EF4-FFF2-40B4-BE49-F238E27FC236}">
                <a16:creationId xmlns:a16="http://schemas.microsoft.com/office/drawing/2014/main" id="{B5B0322E-6512-43FA-AB29-C3F02F1D463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24700" y="95250"/>
            <a:ext cx="18002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58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B1DF5DD5-7FA0-4C04-AE31-6FA685E34F43}"/>
              </a:ext>
            </a:extLst>
          </p:cNvPr>
          <p:cNvSpPr>
            <a:spLocks noGrp="1" noChangeArrowheads="1"/>
          </p:cNvSpPr>
          <p:nvPr>
            <p:ph type="sldNum" sz="quarter" idx="10"/>
          </p:nvPr>
        </p:nvSpPr>
        <p:spPr/>
        <p:txBody>
          <a:bodyPr/>
          <a:lstStyle>
            <a:lvl1pPr>
              <a:defRPr/>
            </a:lvl1pPr>
          </a:lstStyle>
          <a:p>
            <a:pPr>
              <a:defRPr/>
            </a:pPr>
            <a:fld id="{05DFB239-430A-4098-9FDE-13E85893ED86}" type="slidenum">
              <a:rPr lang="en-US" altLang="ko-KR"/>
              <a:pPr>
                <a:defRPr/>
              </a:pPr>
              <a:t>‹#›</a:t>
            </a:fld>
            <a:endParaRPr lang="en-US" altLang="ko-KR"/>
          </a:p>
        </p:txBody>
      </p:sp>
    </p:spTree>
    <p:extLst>
      <p:ext uri="{BB962C8B-B14F-4D97-AF65-F5344CB8AC3E}">
        <p14:creationId xmlns:p14="http://schemas.microsoft.com/office/powerpoint/2010/main" val="154639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DB6A283B-AB19-40A7-9AF0-926618AC5733}"/>
              </a:ext>
            </a:extLst>
          </p:cNvPr>
          <p:cNvSpPr>
            <a:spLocks noGrp="1" noChangeArrowheads="1"/>
          </p:cNvSpPr>
          <p:nvPr>
            <p:ph type="sldNum" sz="quarter" idx="10"/>
          </p:nvPr>
        </p:nvSpPr>
        <p:spPr/>
        <p:txBody>
          <a:bodyPr/>
          <a:lstStyle>
            <a:lvl1pPr>
              <a:defRPr/>
            </a:lvl1pPr>
          </a:lstStyle>
          <a:p>
            <a:pPr>
              <a:defRPr/>
            </a:pPr>
            <a:fld id="{728923DB-B7DD-4F08-BAC5-018088DF4661}" type="slidenum">
              <a:rPr lang="en-US" altLang="ko-KR"/>
              <a:pPr>
                <a:defRPr/>
              </a:pPr>
              <a:t>‹#›</a:t>
            </a:fld>
            <a:endParaRPr lang="en-US" altLang="ko-KR"/>
          </a:p>
        </p:txBody>
      </p:sp>
    </p:spTree>
    <p:extLst>
      <p:ext uri="{BB962C8B-B14F-4D97-AF65-F5344CB8AC3E}">
        <p14:creationId xmlns:p14="http://schemas.microsoft.com/office/powerpoint/2010/main" val="1666668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600200"/>
            <a:ext cx="4038600" cy="4525963"/>
          </a:xfrm>
          <a:prstGeom prst="rect">
            <a:avLst/>
          </a:prstGeom>
        </p:spPr>
        <p:txBody>
          <a:bodyPr/>
          <a:lstStyle/>
          <a:p>
            <a:pPr lvl="0"/>
            <a:endParaRPr lang="zh-TW" altLang="en-US" noProof="0"/>
          </a:p>
        </p:txBody>
      </p:sp>
      <p:sp>
        <p:nvSpPr>
          <p:cNvPr id="5" name="Rectangle 4">
            <a:extLst>
              <a:ext uri="{FF2B5EF4-FFF2-40B4-BE49-F238E27FC236}">
                <a16:creationId xmlns:a16="http://schemas.microsoft.com/office/drawing/2014/main" id="{438E468F-CFAC-4BF7-813E-240E7DFB67FA}"/>
              </a:ext>
            </a:extLst>
          </p:cNvPr>
          <p:cNvSpPr>
            <a:spLocks noGrp="1" noChangeArrowheads="1"/>
          </p:cNvSpPr>
          <p:nvPr>
            <p:ph type="sldNum" sz="quarter" idx="10"/>
          </p:nvPr>
        </p:nvSpPr>
        <p:spPr/>
        <p:txBody>
          <a:bodyPr/>
          <a:lstStyle>
            <a:lvl1pPr>
              <a:defRPr/>
            </a:lvl1pPr>
          </a:lstStyle>
          <a:p>
            <a:pPr>
              <a:defRPr/>
            </a:pPr>
            <a:fld id="{7450FC2A-F6E8-41FC-B2E3-F73C57803C88}" type="slidenum">
              <a:rPr lang="en-US" altLang="ko-KR"/>
              <a:pPr>
                <a:defRPr/>
              </a:pPr>
              <a:t>‹#›</a:t>
            </a:fld>
            <a:endParaRPr lang="en-US" altLang="ko-KR"/>
          </a:p>
        </p:txBody>
      </p:sp>
    </p:spTree>
    <p:extLst>
      <p:ext uri="{BB962C8B-B14F-4D97-AF65-F5344CB8AC3E}">
        <p14:creationId xmlns:p14="http://schemas.microsoft.com/office/powerpoint/2010/main" val="260544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98AE2F3B-144E-4AB3-BD09-3615CF9D46C5}"/>
              </a:ext>
            </a:extLst>
          </p:cNvPr>
          <p:cNvSpPr>
            <a:spLocks noGrp="1" noChangeArrowheads="1"/>
          </p:cNvSpPr>
          <p:nvPr>
            <p:ph type="sldNum" sz="quarter" idx="10"/>
          </p:nvPr>
        </p:nvSpPr>
        <p:spPr/>
        <p:txBody>
          <a:bodyPr/>
          <a:lstStyle>
            <a:lvl1pPr>
              <a:defRPr/>
            </a:lvl1pPr>
          </a:lstStyle>
          <a:p>
            <a:pPr>
              <a:defRPr/>
            </a:pPr>
            <a:fld id="{804B2F14-44E6-4080-9C53-3039445EDA65}" type="slidenum">
              <a:rPr lang="en-US" altLang="ko-KR"/>
              <a:pPr>
                <a:defRPr/>
              </a:pPr>
              <a:t>‹#›</a:t>
            </a:fld>
            <a:endParaRPr lang="en-US" altLang="ko-KR"/>
          </a:p>
        </p:txBody>
      </p:sp>
    </p:spTree>
    <p:extLst>
      <p:ext uri="{BB962C8B-B14F-4D97-AF65-F5344CB8AC3E}">
        <p14:creationId xmlns:p14="http://schemas.microsoft.com/office/powerpoint/2010/main" val="8995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B5976A42-5F27-426B-B4DD-04BDECC6524C}"/>
              </a:ext>
            </a:extLst>
          </p:cNvPr>
          <p:cNvSpPr>
            <a:spLocks noGrp="1" noChangeArrowheads="1"/>
          </p:cNvSpPr>
          <p:nvPr>
            <p:ph type="sldNum" sz="quarter" idx="10"/>
          </p:nvPr>
        </p:nvSpPr>
        <p:spPr/>
        <p:txBody>
          <a:bodyPr/>
          <a:lstStyle>
            <a:lvl1pPr>
              <a:defRPr/>
            </a:lvl1pPr>
          </a:lstStyle>
          <a:p>
            <a:pPr>
              <a:defRPr/>
            </a:pPr>
            <a:fld id="{C1331BCF-2DF4-4590-8007-946EC33B55AF}" type="slidenum">
              <a:rPr lang="en-US" altLang="ko-KR"/>
              <a:pPr>
                <a:defRPr/>
              </a:pPr>
              <a:t>‹#›</a:t>
            </a:fld>
            <a:endParaRPr lang="en-US" altLang="ko-KR"/>
          </a:p>
        </p:txBody>
      </p:sp>
    </p:spTree>
    <p:extLst>
      <p:ext uri="{BB962C8B-B14F-4D97-AF65-F5344CB8AC3E}">
        <p14:creationId xmlns:p14="http://schemas.microsoft.com/office/powerpoint/2010/main" val="406574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F6F9DD3E-6D91-4E21-8C36-DC7AE055F16A}"/>
              </a:ext>
            </a:extLst>
          </p:cNvPr>
          <p:cNvSpPr>
            <a:spLocks noGrp="1" noChangeArrowheads="1"/>
          </p:cNvSpPr>
          <p:nvPr>
            <p:ph type="sldNum" sz="quarter" idx="10"/>
          </p:nvPr>
        </p:nvSpPr>
        <p:spPr/>
        <p:txBody>
          <a:bodyPr/>
          <a:lstStyle>
            <a:lvl1pPr>
              <a:defRPr/>
            </a:lvl1pPr>
          </a:lstStyle>
          <a:p>
            <a:pPr>
              <a:defRPr/>
            </a:pPr>
            <a:fld id="{EB22F603-AA24-45BE-A439-C07A8985F753}" type="slidenum">
              <a:rPr lang="en-US" altLang="ko-KR"/>
              <a:pPr>
                <a:defRPr/>
              </a:pPr>
              <a:t>‹#›</a:t>
            </a:fld>
            <a:endParaRPr lang="en-US" altLang="ko-KR"/>
          </a:p>
        </p:txBody>
      </p:sp>
    </p:spTree>
    <p:extLst>
      <p:ext uri="{BB962C8B-B14F-4D97-AF65-F5344CB8AC3E}">
        <p14:creationId xmlns:p14="http://schemas.microsoft.com/office/powerpoint/2010/main" val="375510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13AA075C-D5E4-456C-A473-6CCF69ADC5DC}"/>
              </a:ext>
            </a:extLst>
          </p:cNvPr>
          <p:cNvSpPr>
            <a:spLocks noGrp="1" noChangeArrowheads="1"/>
          </p:cNvSpPr>
          <p:nvPr>
            <p:ph type="sldNum" sz="quarter" idx="10"/>
          </p:nvPr>
        </p:nvSpPr>
        <p:spPr/>
        <p:txBody>
          <a:bodyPr/>
          <a:lstStyle>
            <a:lvl1pPr>
              <a:defRPr/>
            </a:lvl1pPr>
          </a:lstStyle>
          <a:p>
            <a:pPr>
              <a:defRPr/>
            </a:pPr>
            <a:fld id="{724D26B2-FC31-4246-9597-9AFEBA87D29C}" type="slidenum">
              <a:rPr lang="en-US" altLang="ko-KR"/>
              <a:pPr>
                <a:defRPr/>
              </a:pPr>
              <a:t>‹#›</a:t>
            </a:fld>
            <a:endParaRPr lang="en-US" altLang="ko-KR"/>
          </a:p>
        </p:txBody>
      </p:sp>
    </p:spTree>
    <p:extLst>
      <p:ext uri="{BB962C8B-B14F-4D97-AF65-F5344CB8AC3E}">
        <p14:creationId xmlns:p14="http://schemas.microsoft.com/office/powerpoint/2010/main" val="320422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3B82223D-ACED-4C5E-8C0F-010BF509FA49}"/>
              </a:ext>
            </a:extLst>
          </p:cNvPr>
          <p:cNvSpPr>
            <a:spLocks noGrp="1" noChangeArrowheads="1"/>
          </p:cNvSpPr>
          <p:nvPr>
            <p:ph type="sldNum" sz="quarter" idx="10"/>
          </p:nvPr>
        </p:nvSpPr>
        <p:spPr/>
        <p:txBody>
          <a:bodyPr/>
          <a:lstStyle>
            <a:lvl1pPr>
              <a:defRPr/>
            </a:lvl1pPr>
          </a:lstStyle>
          <a:p>
            <a:pPr>
              <a:defRPr/>
            </a:pPr>
            <a:fld id="{7F7E1B6F-D354-4E74-BC76-D852526F5604}" type="slidenum">
              <a:rPr lang="en-US" altLang="ko-KR"/>
              <a:pPr>
                <a:defRPr/>
              </a:pPr>
              <a:t>‹#›</a:t>
            </a:fld>
            <a:endParaRPr lang="en-US" altLang="ko-KR"/>
          </a:p>
        </p:txBody>
      </p:sp>
    </p:spTree>
    <p:extLst>
      <p:ext uri="{BB962C8B-B14F-4D97-AF65-F5344CB8AC3E}">
        <p14:creationId xmlns:p14="http://schemas.microsoft.com/office/powerpoint/2010/main" val="361138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346C80-C689-4CDF-80EF-F8219BB3AA69}"/>
              </a:ext>
            </a:extLst>
          </p:cNvPr>
          <p:cNvSpPr>
            <a:spLocks noGrp="1" noChangeArrowheads="1"/>
          </p:cNvSpPr>
          <p:nvPr>
            <p:ph type="sldNum" sz="quarter" idx="10"/>
          </p:nvPr>
        </p:nvSpPr>
        <p:spPr/>
        <p:txBody>
          <a:bodyPr/>
          <a:lstStyle>
            <a:lvl1pPr>
              <a:defRPr/>
            </a:lvl1pPr>
          </a:lstStyle>
          <a:p>
            <a:pPr>
              <a:defRPr/>
            </a:pPr>
            <a:fld id="{BA162FED-92B8-457F-A5F0-46D6AE52B7CA}" type="slidenum">
              <a:rPr lang="en-US" altLang="ko-KR"/>
              <a:pPr>
                <a:defRPr/>
              </a:pPr>
              <a:t>‹#›</a:t>
            </a:fld>
            <a:endParaRPr lang="en-US" altLang="ko-KR"/>
          </a:p>
        </p:txBody>
      </p:sp>
    </p:spTree>
    <p:extLst>
      <p:ext uri="{BB962C8B-B14F-4D97-AF65-F5344CB8AC3E}">
        <p14:creationId xmlns:p14="http://schemas.microsoft.com/office/powerpoint/2010/main" val="203863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73AFC964-9D9C-46D5-9020-A7966792C65B}"/>
              </a:ext>
            </a:extLst>
          </p:cNvPr>
          <p:cNvSpPr>
            <a:spLocks noGrp="1" noChangeArrowheads="1"/>
          </p:cNvSpPr>
          <p:nvPr>
            <p:ph type="sldNum" sz="quarter" idx="10"/>
          </p:nvPr>
        </p:nvSpPr>
        <p:spPr/>
        <p:txBody>
          <a:bodyPr/>
          <a:lstStyle>
            <a:lvl1pPr>
              <a:defRPr/>
            </a:lvl1pPr>
          </a:lstStyle>
          <a:p>
            <a:pPr>
              <a:defRPr/>
            </a:pPr>
            <a:fld id="{51BC997A-9A44-484C-82D0-3847F549AEC7}" type="slidenum">
              <a:rPr lang="en-US" altLang="ko-KR"/>
              <a:pPr>
                <a:defRPr/>
              </a:pPr>
              <a:t>‹#›</a:t>
            </a:fld>
            <a:endParaRPr lang="en-US" altLang="ko-KR"/>
          </a:p>
        </p:txBody>
      </p:sp>
    </p:spTree>
    <p:extLst>
      <p:ext uri="{BB962C8B-B14F-4D97-AF65-F5344CB8AC3E}">
        <p14:creationId xmlns:p14="http://schemas.microsoft.com/office/powerpoint/2010/main" val="30978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7E805A04-24CC-41EC-98A5-F9BBF684FBF5}"/>
              </a:ext>
            </a:extLst>
          </p:cNvPr>
          <p:cNvSpPr>
            <a:spLocks noGrp="1" noChangeArrowheads="1"/>
          </p:cNvSpPr>
          <p:nvPr>
            <p:ph type="sldNum" sz="quarter" idx="10"/>
          </p:nvPr>
        </p:nvSpPr>
        <p:spPr/>
        <p:txBody>
          <a:bodyPr/>
          <a:lstStyle>
            <a:lvl1pPr>
              <a:defRPr/>
            </a:lvl1pPr>
          </a:lstStyle>
          <a:p>
            <a:pPr>
              <a:defRPr/>
            </a:pPr>
            <a:fld id="{412118B7-0201-4F2A-B0FB-6451DBADC501}" type="slidenum">
              <a:rPr lang="en-US" altLang="ko-KR"/>
              <a:pPr>
                <a:defRPr/>
              </a:pPr>
              <a:t>‹#›</a:t>
            </a:fld>
            <a:endParaRPr lang="en-US" altLang="ko-KR"/>
          </a:p>
        </p:txBody>
      </p:sp>
    </p:spTree>
    <p:extLst>
      <p:ext uri="{BB962C8B-B14F-4D97-AF65-F5344CB8AC3E}">
        <p14:creationId xmlns:p14="http://schemas.microsoft.com/office/powerpoint/2010/main" val="3180906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art-com.co.kr/online/ppt_gallery_1.ht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6" descr="밝은 상향 대각선">
            <a:extLst>
              <a:ext uri="{FF2B5EF4-FFF2-40B4-BE49-F238E27FC236}">
                <a16:creationId xmlns:a16="http://schemas.microsoft.com/office/drawing/2014/main" id="{1EF5AE86-039C-4669-B394-9A692636A363}"/>
              </a:ext>
            </a:extLst>
          </p:cNvPr>
          <p:cNvSpPr>
            <a:spLocks noChangeArrowheads="1"/>
          </p:cNvSpPr>
          <p:nvPr userDrawn="1"/>
        </p:nvSpPr>
        <p:spPr bwMode="auto">
          <a:xfrm>
            <a:off x="-3175" y="411163"/>
            <a:ext cx="9144000" cy="576262"/>
          </a:xfrm>
          <a:prstGeom prst="rect">
            <a:avLst/>
          </a:prstGeom>
          <a:pattFill prst="ltUpDiag">
            <a:fgClr>
              <a:srgbClr val="FFFFFF">
                <a:alpha val="50195"/>
              </a:srgbClr>
            </a:fgClr>
            <a:bgClr>
              <a:srgbClr val="993300">
                <a:alpha val="50195"/>
              </a:srgbClr>
            </a:bgClr>
          </a:pattFill>
          <a:ln>
            <a:noFill/>
          </a:ln>
          <a:effec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9pPr>
          </a:lstStyle>
          <a:p>
            <a:pPr eaLnBrk="1" latinLnBrk="1" hangingPunct="1">
              <a:defRPr/>
            </a:pPr>
            <a:endParaRPr lang="zh-TW" altLang="en-US"/>
          </a:p>
        </p:txBody>
      </p:sp>
      <p:sp>
        <p:nvSpPr>
          <p:cNvPr id="1028" name="Rectangle 3">
            <a:extLst>
              <a:ext uri="{FF2B5EF4-FFF2-40B4-BE49-F238E27FC236}">
                <a16:creationId xmlns:a16="http://schemas.microsoft.com/office/drawing/2014/main" id="{583CCA1C-7873-45F8-A7FD-890E40C8F6DD}"/>
              </a:ext>
            </a:extLst>
          </p:cNvPr>
          <p:cNvSpPr>
            <a:spLocks noChangeArrowheads="1"/>
          </p:cNvSpPr>
          <p:nvPr userDrawn="1"/>
        </p:nvSpPr>
        <p:spPr bwMode="auto">
          <a:xfrm>
            <a:off x="0" y="6581775"/>
            <a:ext cx="9163050" cy="285750"/>
          </a:xfrm>
          <a:prstGeom prst="rect">
            <a:avLst/>
          </a:prstGeom>
          <a:solidFill>
            <a:schemeClr val="tx1">
              <a:alpha val="50195"/>
            </a:schemeClr>
          </a:solidFill>
          <a:ln>
            <a:noFill/>
          </a:ln>
          <a:effec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9pPr>
          </a:lstStyle>
          <a:p>
            <a:pPr eaLnBrk="1" latinLnBrk="1" hangingPunct="1">
              <a:defRPr/>
            </a:pPr>
            <a:endParaRPr lang="zh-TW" altLang="en-US"/>
          </a:p>
        </p:txBody>
      </p:sp>
      <p:sp>
        <p:nvSpPr>
          <p:cNvPr id="6148" name="Rectangle 4">
            <a:extLst>
              <a:ext uri="{FF2B5EF4-FFF2-40B4-BE49-F238E27FC236}">
                <a16:creationId xmlns:a16="http://schemas.microsoft.com/office/drawing/2014/main" id="{E0D1E18A-2763-47D0-B90D-0D5A49AFE0F2}"/>
              </a:ext>
            </a:extLst>
          </p:cNvPr>
          <p:cNvSpPr>
            <a:spLocks noGrp="1" noChangeArrowheads="1"/>
          </p:cNvSpPr>
          <p:nvPr>
            <p:ph type="sldNum" sz="quarter" idx="4"/>
          </p:nvPr>
        </p:nvSpPr>
        <p:spPr bwMode="auto">
          <a:xfrm>
            <a:off x="8158163" y="6618288"/>
            <a:ext cx="982662" cy="244475"/>
          </a:xfrm>
          <a:prstGeom prst="rect">
            <a:avLst/>
          </a:prstGeom>
          <a:noFill/>
          <a:ln>
            <a:noFill/>
          </a:ln>
          <a:effectLst/>
        </p:spPr>
        <p:txBody>
          <a:bodyPr vert="horz" wrap="square" lIns="91440" tIns="45720" rIns="91440" bIns="45720" numCol="1" anchor="b" anchorCtr="1" compatLnSpc="1">
            <a:prstTxWarp prst="textNoShape">
              <a:avLst/>
            </a:prstTxWarp>
            <a:spAutoFit/>
          </a:bodyPr>
          <a:lstStyle>
            <a:lvl1pPr eaLnBrk="1" latinLnBrk="1" hangingPunct="1">
              <a:defRPr kumimoji="0" sz="1000">
                <a:solidFill>
                  <a:schemeClr val="bg1"/>
                </a:solidFill>
                <a:ea typeface="Gulim" panose="020B0600000101010101" pitchFamily="34" charset="-127"/>
              </a:defRPr>
            </a:lvl1pPr>
          </a:lstStyle>
          <a:p>
            <a:pPr>
              <a:defRPr/>
            </a:pPr>
            <a:endParaRPr lang="en-US" altLang="ko-KR"/>
          </a:p>
        </p:txBody>
      </p:sp>
      <p:sp>
        <p:nvSpPr>
          <p:cNvPr id="1031" name="Rectangle 15">
            <a:extLst>
              <a:ext uri="{FF2B5EF4-FFF2-40B4-BE49-F238E27FC236}">
                <a16:creationId xmlns:a16="http://schemas.microsoft.com/office/drawing/2014/main" id="{A49F8233-92F6-4243-BA10-F6E0A5EA77FF}"/>
              </a:ext>
            </a:extLst>
          </p:cNvPr>
          <p:cNvSpPr>
            <a:spLocks noChangeArrowheads="1"/>
          </p:cNvSpPr>
          <p:nvPr userDrawn="1"/>
        </p:nvSpPr>
        <p:spPr bwMode="auto">
          <a:xfrm>
            <a:off x="-3175" y="-9525"/>
            <a:ext cx="9153525" cy="817563"/>
          </a:xfrm>
          <a:prstGeom prst="rect">
            <a:avLst/>
          </a:prstGeom>
          <a:gradFill flip="none" rotWithShape="1">
            <a:gsLst>
              <a:gs pos="0">
                <a:srgbClr val="6C2314">
                  <a:tint val="66000"/>
                  <a:satMod val="160000"/>
                </a:srgbClr>
              </a:gs>
              <a:gs pos="50000">
                <a:srgbClr val="6C2314">
                  <a:tint val="44500"/>
                  <a:satMod val="160000"/>
                </a:srgbClr>
              </a:gs>
              <a:gs pos="100000">
                <a:srgbClr val="6C2314">
                  <a:tint val="23500"/>
                  <a:satMod val="160000"/>
                </a:srgbClr>
              </a:gs>
            </a:gsLst>
            <a:lin ang="5400000" scaled="1"/>
            <a:tileRect/>
          </a:gradFill>
          <a:ln>
            <a:noFill/>
          </a:ln>
          <a:effec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9pPr>
          </a:lstStyle>
          <a:p>
            <a:pPr eaLnBrk="1" latinLnBrk="1" hangingPunct="1">
              <a:defRPr/>
            </a:pPr>
            <a:endParaRPr lang="zh-TW" altLang="en-US"/>
          </a:p>
        </p:txBody>
      </p:sp>
      <p:sp>
        <p:nvSpPr>
          <p:cNvPr id="1033" name="Rectangle 123">
            <a:hlinkClick r:id="rId14"/>
            <a:extLst>
              <a:ext uri="{FF2B5EF4-FFF2-40B4-BE49-F238E27FC236}">
                <a16:creationId xmlns:a16="http://schemas.microsoft.com/office/drawing/2014/main" id="{EEC4EBBE-5C96-4DA1-9BCE-0AF2D27CA9DF}"/>
              </a:ext>
            </a:extLst>
          </p:cNvPr>
          <p:cNvSpPr>
            <a:spLocks noChangeArrowheads="1"/>
          </p:cNvSpPr>
          <p:nvPr userDrawn="1"/>
        </p:nvSpPr>
        <p:spPr bwMode="auto">
          <a:xfrm>
            <a:off x="3635375" y="6600825"/>
            <a:ext cx="1676400" cy="330200"/>
          </a:xfrm>
          <a:prstGeom prst="rect">
            <a:avLst/>
          </a:prstGeom>
          <a:noFill/>
          <a:ln>
            <a:noFill/>
          </a:ln>
          <a:effectLst/>
        </p:spPr>
        <p:txBody>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latinLnBrk="1" hangingPunct="0">
              <a:spcBef>
                <a:spcPct val="0"/>
              </a:spcBef>
              <a:spcAft>
                <a:spcPct val="0"/>
              </a:spcAft>
              <a:defRPr kumimoji="1">
                <a:solidFill>
                  <a:schemeClr val="tx1"/>
                </a:solidFill>
                <a:latin typeface="Times New Roman" pitchFamily="18" charset="0"/>
                <a:ea typeface="標楷體" pitchFamily="65" charset="-120"/>
              </a:defRPr>
            </a:lvl9pPr>
          </a:lstStyle>
          <a:p>
            <a:pPr algn="r" eaLnBrk="1" latinLnBrk="1" hangingPunct="1">
              <a:defRPr/>
            </a:pPr>
            <a:r>
              <a:rPr lang="en-US" altLang="ko-KR" sz="1200" b="1" dirty="0">
                <a:solidFill>
                  <a:srgbClr val="DDDDDD"/>
                </a:solidFill>
                <a:ea typeface="굴림" pitchFamily="34" charset="-127"/>
              </a:rPr>
              <a:t>www.tpex.org.tw</a:t>
            </a:r>
          </a:p>
        </p:txBody>
      </p:sp>
      <p:sp>
        <p:nvSpPr>
          <p:cNvPr id="2" name="Line 5">
            <a:extLst>
              <a:ext uri="{FF2B5EF4-FFF2-40B4-BE49-F238E27FC236}">
                <a16:creationId xmlns:a16="http://schemas.microsoft.com/office/drawing/2014/main" id="{C928E76E-B23B-4DDB-ABA8-7B18FE6E711A}"/>
              </a:ext>
            </a:extLst>
          </p:cNvPr>
          <p:cNvSpPr>
            <a:spLocks noChangeShapeType="1"/>
          </p:cNvSpPr>
          <p:nvPr userDrawn="1"/>
        </p:nvSpPr>
        <p:spPr bwMode="auto">
          <a:xfrm>
            <a:off x="9525" y="817563"/>
            <a:ext cx="9144000" cy="0"/>
          </a:xfrm>
          <a:prstGeom prst="line">
            <a:avLst/>
          </a:prstGeom>
          <a:noFill/>
          <a:ln w="9525">
            <a:solidFill>
              <a:srgbClr val="FFFFFF">
                <a:alpha val="79999"/>
              </a:srgbClr>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pic>
        <p:nvPicPr>
          <p:cNvPr id="8" name="圖片 12">
            <a:extLst>
              <a:ext uri="{FF2B5EF4-FFF2-40B4-BE49-F238E27FC236}">
                <a16:creationId xmlns:a16="http://schemas.microsoft.com/office/drawing/2014/main" id="{AA48C027-3444-4839-AEB4-D0258F573B8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24700" y="95250"/>
            <a:ext cx="18002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788" r:id="rId1"/>
    <p:sldLayoutId id="2147491789" r:id="rId2"/>
    <p:sldLayoutId id="2147491790" r:id="rId3"/>
    <p:sldLayoutId id="2147491791" r:id="rId4"/>
    <p:sldLayoutId id="2147491792" r:id="rId5"/>
    <p:sldLayoutId id="2147491793" r:id="rId6"/>
    <p:sldLayoutId id="2147491794" r:id="rId7"/>
    <p:sldLayoutId id="2147491795" r:id="rId8"/>
    <p:sldLayoutId id="2147491796" r:id="rId9"/>
    <p:sldLayoutId id="2147491797" r:id="rId10"/>
    <p:sldLayoutId id="2147491798" r:id="rId11"/>
    <p:sldLayoutId id="2147491799" r:id="rId12"/>
  </p:sldLayoutIdLst>
  <p:hf hdr="0" dt="0"/>
  <p:txStyles>
    <p:titleStyle>
      <a:lvl1pPr algn="l" rtl="0" eaLnBrk="0" fontAlgn="base" latinLnBrk="1" hangingPunct="0">
        <a:lnSpc>
          <a:spcPct val="90000"/>
        </a:lnSpc>
        <a:spcBef>
          <a:spcPct val="0"/>
        </a:spcBef>
        <a:spcAft>
          <a:spcPct val="0"/>
        </a:spcAft>
        <a:defRPr kumimoji="1" sz="3600" b="1">
          <a:solidFill>
            <a:schemeClr val="tx2"/>
          </a:solidFill>
          <a:latin typeface="+mj-lt"/>
          <a:ea typeface="+mj-ea"/>
          <a:cs typeface="+mj-cs"/>
        </a:defRPr>
      </a:lvl1pPr>
      <a:lvl2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2pPr>
      <a:lvl3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3pPr>
      <a:lvl4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4pPr>
      <a:lvl5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5pPr>
      <a:lvl6pPr marL="4572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6pPr>
      <a:lvl7pPr marL="9144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7pPr>
      <a:lvl8pPr marL="13716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8pPr>
      <a:lvl9pPr marL="18288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9pPr>
    </p:titleStyle>
    <p:bodyStyle>
      <a:lvl1pPr marL="342900" indent="-342900" algn="l" rtl="0" eaLnBrk="0" fontAlgn="base" latinLnBrk="1" hangingPunct="0">
        <a:spcBef>
          <a:spcPct val="20000"/>
        </a:spcBef>
        <a:spcAft>
          <a:spcPct val="0"/>
        </a:spcAft>
        <a:buClr>
          <a:schemeClr val="accent2"/>
        </a:buClr>
        <a:buSzPct val="75000"/>
        <a:buFont typeface="Wingdings" panose="05000000000000000000" pitchFamily="2" charset="2"/>
        <a:buChar char="l"/>
        <a:defRPr kumimoji="1" sz="2800">
          <a:solidFill>
            <a:schemeClr val="tx1"/>
          </a:solidFill>
          <a:latin typeface="+mn-lt"/>
          <a:ea typeface="+mn-ea"/>
          <a:cs typeface="+mn-cs"/>
        </a:defRPr>
      </a:lvl1pPr>
      <a:lvl2pPr marL="742950" indent="-285750" algn="l" rtl="0" eaLnBrk="0" fontAlgn="base" latinLnBrk="1" hangingPunct="0">
        <a:spcBef>
          <a:spcPct val="20000"/>
        </a:spcBef>
        <a:spcAft>
          <a:spcPct val="0"/>
        </a:spcAft>
        <a:buClr>
          <a:schemeClr val="accent1"/>
        </a:buClr>
        <a:buSzPct val="75000"/>
        <a:buFont typeface="Wingdings" panose="05000000000000000000" pitchFamily="2" charset="2"/>
        <a:buChar char="£"/>
        <a:defRPr kumimoji="1" sz="2400">
          <a:solidFill>
            <a:schemeClr val="tx1"/>
          </a:solidFill>
          <a:latin typeface="+mn-lt"/>
          <a:ea typeface="+mn-ea"/>
        </a:defRPr>
      </a:lvl2pPr>
      <a:lvl3pPr marL="1143000" indent="-228600" algn="l" rtl="0" eaLnBrk="0" fontAlgn="base" latinLnBrk="1" hangingPunct="0">
        <a:spcBef>
          <a:spcPct val="20000"/>
        </a:spcBef>
        <a:spcAft>
          <a:spcPct val="0"/>
        </a:spcAft>
        <a:buClr>
          <a:schemeClr val="accent2"/>
        </a:buClr>
        <a:buSzPct val="75000"/>
        <a:buFont typeface="Wingdings" panose="05000000000000000000" pitchFamily="2" charset="2"/>
        <a:buChar char="l"/>
        <a:defRPr kumimoji="1" sz="2000">
          <a:solidFill>
            <a:schemeClr val="tx1"/>
          </a:solidFill>
          <a:latin typeface="+mn-lt"/>
          <a:ea typeface="+mn-ea"/>
        </a:defRPr>
      </a:lvl3pPr>
      <a:lvl4pPr marL="1600200" indent="-228600" algn="l" rtl="0" eaLnBrk="0" fontAlgn="base" latinLnBrk="1" hangingPunct="0">
        <a:spcBef>
          <a:spcPct val="20000"/>
        </a:spcBef>
        <a:spcAft>
          <a:spcPct val="0"/>
        </a:spcAft>
        <a:buClr>
          <a:schemeClr val="accent1"/>
        </a:buClr>
        <a:buSzPct val="80000"/>
        <a:buFont typeface="Wingdings" panose="05000000000000000000" pitchFamily="2" charset="2"/>
        <a:buChar char="£"/>
        <a:defRPr kumimoji="1">
          <a:solidFill>
            <a:schemeClr val="tx1"/>
          </a:solidFill>
          <a:latin typeface="+mn-lt"/>
          <a:ea typeface="+mn-ea"/>
        </a:defRPr>
      </a:lvl4pPr>
      <a:lvl5pPr marL="2057400" indent="-228600" algn="l" rtl="0" eaLnBrk="0" fontAlgn="base" latinLnBrk="1" hangingPunct="0">
        <a:spcBef>
          <a:spcPct val="20000"/>
        </a:spcBef>
        <a:spcAft>
          <a:spcPct val="0"/>
        </a:spcAft>
        <a:buClr>
          <a:schemeClr val="accent2"/>
        </a:buClr>
        <a:buSzPct val="65000"/>
        <a:buFont typeface="Wingdings" panose="05000000000000000000" pitchFamily="2" charset="2"/>
        <a:buChar char="l"/>
        <a:defRPr kumimoji="1">
          <a:solidFill>
            <a:schemeClr val="tx1"/>
          </a:solidFill>
          <a:latin typeface="+mn-lt"/>
          <a:ea typeface="+mn-ea"/>
        </a:defRPr>
      </a:lvl5pPr>
      <a:lvl6pPr marL="2514600" indent="-228600" algn="l" rtl="0" fontAlgn="base" latinLnBrk="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6pPr>
      <a:lvl7pPr marL="2971800" indent="-228600" algn="l" rtl="0" fontAlgn="base" latinLnBrk="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7pPr>
      <a:lvl8pPr marL="3429000" indent="-228600" algn="l" rtl="0" fontAlgn="base" latinLnBrk="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8pPr>
      <a:lvl9pPr marL="3886200" indent="-228600" algn="l" rtl="0" fontAlgn="base" latinLnBrk="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文字方塊 2">
            <a:extLst>
              <a:ext uri="{FF2B5EF4-FFF2-40B4-BE49-F238E27FC236}">
                <a16:creationId xmlns:a16="http://schemas.microsoft.com/office/drawing/2014/main" id="{BF3AD46C-23E8-48F4-A0A1-4E7539466FA4}"/>
              </a:ext>
            </a:extLst>
          </p:cNvPr>
          <p:cNvSpPr txBox="1">
            <a:spLocks noChangeArrowheads="1"/>
          </p:cNvSpPr>
          <p:nvPr/>
        </p:nvSpPr>
        <p:spPr bwMode="auto">
          <a:xfrm>
            <a:off x="6300788" y="3860800"/>
            <a:ext cx="2447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algn="r" eaLnBrk="1" latinLnBrk="1" hangingPunct="1"/>
            <a:r>
              <a:rPr lang="en-US" altLang="zh-TW" dirty="0"/>
              <a:t>2019</a:t>
            </a:r>
            <a:r>
              <a:rPr lang="zh-TW" altLang="en-US" dirty="0"/>
              <a:t>年</a:t>
            </a:r>
            <a:r>
              <a:rPr lang="en-US" altLang="zh-TW" dirty="0"/>
              <a:t>09</a:t>
            </a:r>
            <a:r>
              <a:rPr lang="zh-TW" altLang="en-US" dirty="0"/>
              <a:t>月</a:t>
            </a:r>
            <a:r>
              <a:rPr lang="en-US" altLang="zh-TW" dirty="0"/>
              <a:t>16</a:t>
            </a:r>
            <a:r>
              <a:rPr lang="zh-TW" altLang="en-US" dirty="0"/>
              <a:t>日</a:t>
            </a:r>
          </a:p>
        </p:txBody>
      </p:sp>
      <p:sp>
        <p:nvSpPr>
          <p:cNvPr id="3" name="文字方塊 2">
            <a:extLst>
              <a:ext uri="{FF2B5EF4-FFF2-40B4-BE49-F238E27FC236}">
                <a16:creationId xmlns:a16="http://schemas.microsoft.com/office/drawing/2014/main" id="{537DECE1-37E0-410F-995C-286A0C6DEE8E}"/>
              </a:ext>
            </a:extLst>
          </p:cNvPr>
          <p:cNvSpPr txBox="1"/>
          <p:nvPr/>
        </p:nvSpPr>
        <p:spPr>
          <a:xfrm>
            <a:off x="3492500" y="2844800"/>
            <a:ext cx="5903913" cy="584200"/>
          </a:xfrm>
          <a:prstGeom prst="rect">
            <a:avLst/>
          </a:prstGeom>
          <a:noFill/>
        </p:spPr>
        <p:txBody>
          <a:bodyPr>
            <a:spAutoFit/>
          </a:bodyPr>
          <a:lstStyle/>
          <a:p>
            <a:pPr algn="ctr" eaLnBrk="1" latinLnBrk="1" hangingPunct="1">
              <a:defRPr/>
            </a:pPr>
            <a:r>
              <a:rPr lang="zh-TW" altLang="en-US" sz="3200" b="1" dirty="0">
                <a:effectLst>
                  <a:outerShdw blurRad="38100" dist="38100" dir="2700000" algn="tl">
                    <a:srgbClr val="000000">
                      <a:alpha val="43137"/>
                    </a:srgbClr>
                  </a:outerShdw>
                </a:effectLst>
              </a:rPr>
              <a:t>逐筆交易制度之簡介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編號版面配置區 3">
            <a:extLst>
              <a:ext uri="{FF2B5EF4-FFF2-40B4-BE49-F238E27FC236}">
                <a16:creationId xmlns:a16="http://schemas.microsoft.com/office/drawing/2014/main" id="{E1213C41-C6D8-454C-9DCE-73603BB01BA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25AA0606-22FC-47E5-BE7C-ADE28F81B2A6}" type="slidenum">
              <a:rPr kumimoji="0" lang="en-US" altLang="ko-KR" smtClean="0">
                <a:solidFill>
                  <a:schemeClr val="bg1"/>
                </a:solidFill>
                <a:ea typeface="Gulim" panose="020B0600000101010101" pitchFamily="34" charset="-127"/>
              </a:rPr>
              <a:pPr/>
              <a:t>10</a:t>
            </a:fld>
            <a:endParaRPr kumimoji="0" lang="en-US" altLang="ko-KR">
              <a:solidFill>
                <a:schemeClr val="bg1"/>
              </a:solidFill>
              <a:ea typeface="Gulim" panose="020B0600000101010101" pitchFamily="34" charset="-127"/>
            </a:endParaRPr>
          </a:p>
        </p:txBody>
      </p:sp>
      <p:sp>
        <p:nvSpPr>
          <p:cNvPr id="30723" name="矩形 4">
            <a:extLst>
              <a:ext uri="{FF2B5EF4-FFF2-40B4-BE49-F238E27FC236}">
                <a16:creationId xmlns:a16="http://schemas.microsoft.com/office/drawing/2014/main" id="{7D070E76-EAE2-4352-8517-D602C796A64F}"/>
              </a:ext>
            </a:extLst>
          </p:cNvPr>
          <p:cNvSpPr>
            <a:spLocks noChangeArrowheads="1"/>
          </p:cNvSpPr>
          <p:nvPr/>
        </p:nvSpPr>
        <p:spPr bwMode="auto">
          <a:xfrm>
            <a:off x="683568" y="1194251"/>
            <a:ext cx="813593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a:defRPr kumimoji="1">
                <a:solidFill>
                  <a:schemeClr val="tx1"/>
                </a:solidFill>
                <a:latin typeface="Times New Roman" panose="02020603050405020304" pitchFamily="18" charset="0"/>
                <a:ea typeface="標楷體" panose="03000509000000000000" pitchFamily="65" charset="-120"/>
              </a:defRPr>
            </a:lvl2pPr>
            <a:lvl3pPr>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a:buFont typeface="Wingdings" panose="05000000000000000000" pitchFamily="2" charset="2"/>
              <a:buChar char="u"/>
            </a:pPr>
            <a:r>
              <a:rPr lang="zh-TW" altLang="en-US" sz="2400" b="1" dirty="0">
                <a:latin typeface="標楷體" panose="03000509000000000000" pitchFamily="65" charset="-120"/>
              </a:rPr>
              <a:t>市價委託</a:t>
            </a:r>
            <a:r>
              <a:rPr lang="zh-TW" altLang="en-US" sz="2400" dirty="0">
                <a:latin typeface="標楷體" panose="03000509000000000000" pitchFamily="65" charset="-120"/>
              </a:rPr>
              <a:t>：無須指定價格</a:t>
            </a:r>
            <a:endParaRPr lang="en-US" altLang="zh-TW" sz="2400" dirty="0">
              <a:latin typeface="標楷體" panose="03000509000000000000" pitchFamily="65" charset="-120"/>
            </a:endParaRPr>
          </a:p>
          <a:p>
            <a:pPr lvl="1">
              <a:lnSpc>
                <a:spcPct val="150000"/>
              </a:lnSpc>
              <a:buFont typeface="Wingdings" panose="05000000000000000000" pitchFamily="2" charset="2"/>
              <a:buChar char="Ø"/>
            </a:pPr>
            <a:r>
              <a:rPr lang="zh-TW" altLang="en-US" sz="2000" dirty="0">
                <a:latin typeface="標楷體" panose="03000509000000000000" pitchFamily="65" charset="-120"/>
              </a:rPr>
              <a:t>撮合順序：市價委託價優先於限價委託</a:t>
            </a:r>
            <a:endParaRPr lang="en-US" altLang="zh-TW" sz="2000" dirty="0">
              <a:latin typeface="標楷體" panose="03000509000000000000" pitchFamily="65" charset="-120"/>
            </a:endParaRPr>
          </a:p>
          <a:p>
            <a:pPr lvl="1">
              <a:buFont typeface="Wingdings" panose="05000000000000000000" pitchFamily="2" charset="2"/>
              <a:buChar char="Ø"/>
            </a:pPr>
            <a:r>
              <a:rPr lang="zh-TW" altLang="en-US" sz="2000" dirty="0">
                <a:latin typeface="標楷體" panose="03000509000000000000" pitchFamily="65" charset="-120"/>
              </a:rPr>
              <a:t>成交價：以先存在委託簿內對手方的價格成交</a:t>
            </a:r>
            <a:endParaRPr lang="en-US" altLang="zh-TW" sz="2000" dirty="0">
              <a:latin typeface="標楷體" panose="03000509000000000000" pitchFamily="65" charset="-120"/>
            </a:endParaRPr>
          </a:p>
          <a:p>
            <a:pPr lvl="1">
              <a:buFont typeface="Wingdings" panose="05000000000000000000" pitchFamily="2" charset="2"/>
              <a:buChar char="Ø"/>
            </a:pPr>
            <a:r>
              <a:rPr lang="zh-TW" altLang="en-US" sz="2000" dirty="0">
                <a:latin typeface="標楷體" panose="03000509000000000000" pitchFamily="65" charset="-120"/>
              </a:rPr>
              <a:t>轉換參考價：最近一次成交價、委買價格、委賣價格</a:t>
            </a:r>
            <a:endParaRPr lang="en-US" altLang="zh-TW" sz="2000" dirty="0">
              <a:latin typeface="標楷體" panose="03000509000000000000" pitchFamily="65" charset="-120"/>
            </a:endParaRPr>
          </a:p>
          <a:p>
            <a:pPr lvl="2">
              <a:buFont typeface="Wingdings" panose="05000000000000000000" pitchFamily="2" charset="2"/>
              <a:buChar char="Ø"/>
            </a:pPr>
            <a:r>
              <a:rPr lang="zh-TW" altLang="en-US" sz="2000" b="1" dirty="0">
                <a:solidFill>
                  <a:srgbClr val="FF0000"/>
                </a:solidFill>
                <a:latin typeface="標楷體" panose="03000509000000000000" pitchFamily="65" charset="-120"/>
              </a:rPr>
              <a:t>市價買進</a:t>
            </a:r>
            <a:r>
              <a:rPr lang="en-US" altLang="zh-TW" sz="2000" b="1" dirty="0">
                <a:solidFill>
                  <a:srgbClr val="FF0000"/>
                </a:solidFill>
                <a:latin typeface="標楷體" panose="03000509000000000000" pitchFamily="65" charset="-120"/>
              </a:rPr>
              <a:t>3</a:t>
            </a:r>
            <a:r>
              <a:rPr lang="zh-TW" altLang="en-US" sz="2000" b="1" dirty="0">
                <a:solidFill>
                  <a:srgbClr val="FF0000"/>
                </a:solidFill>
                <a:latin typeface="標楷體" panose="03000509000000000000" pitchFamily="65" charset="-120"/>
              </a:rPr>
              <a:t>者取高者、市價賣出</a:t>
            </a:r>
            <a:r>
              <a:rPr lang="en-US" altLang="zh-TW" sz="2000" b="1" dirty="0">
                <a:solidFill>
                  <a:srgbClr val="FF0000"/>
                </a:solidFill>
                <a:latin typeface="標楷體" panose="03000509000000000000" pitchFamily="65" charset="-120"/>
              </a:rPr>
              <a:t>3</a:t>
            </a:r>
            <a:r>
              <a:rPr lang="zh-TW" altLang="en-US" sz="2000" b="1" dirty="0">
                <a:solidFill>
                  <a:srgbClr val="FF0000"/>
                </a:solidFill>
                <a:latin typeface="標楷體" panose="03000509000000000000" pitchFamily="65" charset="-120"/>
              </a:rPr>
              <a:t>者取低者</a:t>
            </a:r>
            <a:endParaRPr lang="en-US" altLang="zh-TW" sz="2000" b="1" dirty="0">
              <a:solidFill>
                <a:srgbClr val="FF0000"/>
              </a:solidFill>
              <a:latin typeface="標楷體" panose="03000509000000000000" pitchFamily="65" charset="-120"/>
            </a:endParaRPr>
          </a:p>
          <a:p>
            <a:pPr lvl="1">
              <a:buFont typeface="Wingdings" panose="05000000000000000000" pitchFamily="2" charset="2"/>
              <a:buChar char="Ø"/>
            </a:pPr>
            <a:r>
              <a:rPr lang="zh-TW" altLang="en-US" sz="2000" dirty="0">
                <a:latin typeface="標楷體" panose="03000509000000000000" pitchFamily="65" charset="-120"/>
              </a:rPr>
              <a:t>揭示：市價委託留存委託簿時，一律為最佳一檔</a:t>
            </a:r>
            <a:endParaRPr lang="en-US" altLang="zh-TW" sz="2000" dirty="0">
              <a:latin typeface="標楷體" panose="03000509000000000000" pitchFamily="65" charset="-120"/>
            </a:endParaRPr>
          </a:p>
          <a:p>
            <a:pPr marL="288000" indent="-288000" algn="just">
              <a:spcBef>
                <a:spcPts val="1200"/>
              </a:spcBef>
              <a:spcAft>
                <a:spcPts val="1200"/>
              </a:spcAft>
              <a:buFont typeface="Wingdings" panose="05000000000000000000" pitchFamily="2" charset="2"/>
              <a:buChar char="u"/>
            </a:pPr>
            <a:r>
              <a:rPr lang="zh-TW" altLang="en-US" sz="2400" b="1" dirty="0">
                <a:solidFill>
                  <a:schemeClr val="accent2">
                    <a:lumMod val="25000"/>
                  </a:schemeClr>
                </a:solidFill>
                <a:latin typeface="標楷體" panose="03000509000000000000" pitchFamily="65" charset="-120"/>
              </a:rPr>
              <a:t>立即成交否則取消</a:t>
            </a:r>
            <a:r>
              <a:rPr lang="en-US" altLang="zh-TW" sz="2400" dirty="0">
                <a:solidFill>
                  <a:schemeClr val="accent2">
                    <a:lumMod val="25000"/>
                  </a:schemeClr>
                </a:solidFill>
                <a:latin typeface="標楷體" panose="03000509000000000000" pitchFamily="65" charset="-120"/>
              </a:rPr>
              <a:t>(IOC</a:t>
            </a:r>
            <a:r>
              <a:rPr lang="zh-TW" altLang="en-US" sz="2400" dirty="0">
                <a:solidFill>
                  <a:schemeClr val="accent2">
                    <a:lumMod val="25000"/>
                  </a:schemeClr>
                </a:solidFill>
                <a:latin typeface="標楷體" panose="03000509000000000000" pitchFamily="65" charset="-120"/>
              </a:rPr>
              <a:t>，</a:t>
            </a:r>
            <a:r>
              <a:rPr lang="en-US" altLang="zh-TW" sz="2400" dirty="0">
                <a:solidFill>
                  <a:schemeClr val="accent2">
                    <a:lumMod val="25000"/>
                  </a:schemeClr>
                </a:solidFill>
                <a:latin typeface="標楷體" panose="03000509000000000000" pitchFamily="65" charset="-120"/>
              </a:rPr>
              <a:t>Immediate or Cancel)</a:t>
            </a:r>
            <a:r>
              <a:rPr lang="zh-TW" altLang="en-US" sz="2400" dirty="0">
                <a:solidFill>
                  <a:schemeClr val="accent2">
                    <a:lumMod val="25000"/>
                  </a:schemeClr>
                </a:solidFill>
                <a:latin typeface="標楷體" panose="03000509000000000000" pitchFamily="65" charset="-120"/>
              </a:rPr>
              <a:t>：若不能當次撮合立即成交之部位自動取消</a:t>
            </a:r>
            <a:endParaRPr lang="en-US" altLang="zh-TW" sz="2400" dirty="0">
              <a:solidFill>
                <a:schemeClr val="accent2">
                  <a:lumMod val="25000"/>
                </a:schemeClr>
              </a:solidFill>
              <a:latin typeface="標楷體" panose="03000509000000000000" pitchFamily="65" charset="-120"/>
            </a:endParaRPr>
          </a:p>
          <a:p>
            <a:pPr marL="288000" indent="-288000" algn="just">
              <a:spcAft>
                <a:spcPts val="1200"/>
              </a:spcAft>
              <a:buFont typeface="Wingdings" panose="05000000000000000000" pitchFamily="2" charset="2"/>
              <a:buChar char="u"/>
            </a:pPr>
            <a:r>
              <a:rPr lang="zh-TW" altLang="en-US" sz="2400" b="1" dirty="0">
                <a:solidFill>
                  <a:schemeClr val="accent2">
                    <a:lumMod val="25000"/>
                  </a:schemeClr>
                </a:solidFill>
                <a:latin typeface="標楷體" panose="03000509000000000000" pitchFamily="65" charset="-120"/>
              </a:rPr>
              <a:t>立即全部成交否則取消</a:t>
            </a:r>
            <a:r>
              <a:rPr lang="en-US" altLang="zh-TW" sz="2400" dirty="0">
                <a:solidFill>
                  <a:schemeClr val="accent2">
                    <a:lumMod val="25000"/>
                  </a:schemeClr>
                </a:solidFill>
                <a:latin typeface="標楷體" panose="03000509000000000000" pitchFamily="65" charset="-120"/>
              </a:rPr>
              <a:t>(FOK</a:t>
            </a:r>
            <a:r>
              <a:rPr lang="zh-TW" altLang="en-US" sz="2400" dirty="0">
                <a:solidFill>
                  <a:schemeClr val="accent2">
                    <a:lumMod val="25000"/>
                  </a:schemeClr>
                </a:solidFill>
                <a:latin typeface="標楷體" panose="03000509000000000000" pitchFamily="65" charset="-120"/>
              </a:rPr>
              <a:t>，</a:t>
            </a:r>
            <a:r>
              <a:rPr lang="en-US" altLang="zh-TW" sz="2400" dirty="0">
                <a:solidFill>
                  <a:schemeClr val="accent2">
                    <a:lumMod val="25000"/>
                  </a:schemeClr>
                </a:solidFill>
                <a:latin typeface="標楷體" panose="03000509000000000000" pitchFamily="65" charset="-120"/>
              </a:rPr>
              <a:t>Fill or Kill)</a:t>
            </a:r>
            <a:r>
              <a:rPr lang="zh-TW" altLang="en-US" sz="2400" dirty="0">
                <a:solidFill>
                  <a:schemeClr val="accent2">
                    <a:lumMod val="25000"/>
                  </a:schemeClr>
                </a:solidFill>
                <a:latin typeface="標楷體" panose="03000509000000000000" pitchFamily="65" charset="-120"/>
              </a:rPr>
              <a:t>：若委託不能當次撮合立即全部成交，則全數取消</a:t>
            </a:r>
            <a:endParaRPr lang="en-US" altLang="zh-TW" sz="2400" dirty="0">
              <a:solidFill>
                <a:schemeClr val="accent2">
                  <a:lumMod val="25000"/>
                </a:schemeClr>
              </a:solidFill>
              <a:latin typeface="標楷體" panose="03000509000000000000" pitchFamily="65" charset="-120"/>
            </a:endParaRPr>
          </a:p>
          <a:p>
            <a:pPr marL="288000" indent="-288000" algn="just">
              <a:buFont typeface="Wingdings" panose="05000000000000000000" pitchFamily="2" charset="2"/>
              <a:buChar char="u"/>
            </a:pPr>
            <a:r>
              <a:rPr lang="zh-TW" altLang="en-US" sz="2400" b="1" dirty="0">
                <a:latin typeface="標楷體" panose="03000509000000000000" pitchFamily="65" charset="-120"/>
              </a:rPr>
              <a:t>限價委託改價功能</a:t>
            </a:r>
            <a:r>
              <a:rPr lang="zh-TW" altLang="en-US" sz="2400" dirty="0">
                <a:latin typeface="標楷體" panose="03000509000000000000" pitchFamily="65" charset="-120"/>
              </a:rPr>
              <a:t>：為降低資訊量，減少取消委託比例，可直接就限價委託改價（限價改限價，改價後重新排隊）</a:t>
            </a:r>
            <a:endParaRPr lang="en-US" altLang="zh-TW" sz="2400" dirty="0">
              <a:latin typeface="標楷體" panose="03000509000000000000" pitchFamily="65" charset="-120"/>
            </a:endParaRPr>
          </a:p>
        </p:txBody>
      </p:sp>
      <p:sp>
        <p:nvSpPr>
          <p:cNvPr id="6" name="文字方塊 15">
            <a:extLst>
              <a:ext uri="{FF2B5EF4-FFF2-40B4-BE49-F238E27FC236}">
                <a16:creationId xmlns:a16="http://schemas.microsoft.com/office/drawing/2014/main" id="{FC3BBA3F-73D9-4FE7-BEC3-A7968D9CF6CA}"/>
              </a:ext>
            </a:extLst>
          </p:cNvPr>
          <p:cNvSpPr txBox="1">
            <a:spLocks noGrp="1" noChangeArrowheads="1"/>
          </p:cNvSpPr>
          <p:nvPr>
            <p:ph type="title"/>
          </p:nvPr>
        </p:nvSpPr>
        <p:spPr bwMode="auto">
          <a:xfrm>
            <a:off x="420688" y="309563"/>
            <a:ext cx="8229600" cy="481012"/>
          </a:xfrm>
        </p:spPr>
        <p:txBody>
          <a:bodyPr vert="horz" wrap="square" lIns="91440" tIns="45720" rIns="91440" bIns="45720" numCol="1" anchor="t" anchorCtr="0" compatLnSpc="1">
            <a:prstTxWarp prst="textNoShape">
              <a:avLst/>
            </a:prstTxWarp>
            <a:spAutoFit/>
          </a:bodyPr>
          <a:lstStyle/>
          <a:p>
            <a:pPr algn="ctr">
              <a:defRPr/>
            </a:pPr>
            <a:r>
              <a:rPr lang="zh-TW" altLang="en-US" sz="2800" kern="1200" dirty="0">
                <a:solidFill>
                  <a:schemeClr val="tx1"/>
                </a:solidFill>
                <a:effectLst>
                  <a:outerShdw blurRad="38100" dist="38100" dir="2700000" algn="tl">
                    <a:srgbClr val="000000">
                      <a:alpha val="43137"/>
                    </a:srgbClr>
                  </a:outerShdw>
                </a:effectLst>
                <a:cs typeface="+mn-cs"/>
              </a:rPr>
              <a:t>逐筆交易新制度介紹</a:t>
            </a:r>
            <a:endParaRPr lang="en-US" altLang="zh-TW" sz="2800" kern="1200" dirty="0">
              <a:solidFill>
                <a:schemeClr val="tx1"/>
              </a:solidFill>
              <a:effectLst>
                <a:outerShdw blurRad="38100" dist="38100" dir="2700000" algn="tl">
                  <a:srgbClr val="000000">
                    <a:alpha val="43137"/>
                  </a:srgbClr>
                </a:outerShdw>
              </a:effectLst>
              <a:cs typeface="+mn-cs"/>
            </a:endParaRPr>
          </a:p>
        </p:txBody>
      </p:sp>
      <p:sp>
        <p:nvSpPr>
          <p:cNvPr id="2" name="爆炸: 八角 1" descr="提醒&#10;">
            <a:extLst>
              <a:ext uri="{FF2B5EF4-FFF2-40B4-BE49-F238E27FC236}">
                <a16:creationId xmlns:a16="http://schemas.microsoft.com/office/drawing/2014/main" id="{A1C87E52-8D84-427E-A3D2-33EC9B1C2D7C}"/>
              </a:ext>
            </a:extLst>
          </p:cNvPr>
          <p:cNvSpPr/>
          <p:nvPr/>
        </p:nvSpPr>
        <p:spPr bwMode="auto">
          <a:xfrm>
            <a:off x="4572000" y="1229730"/>
            <a:ext cx="936104" cy="576064"/>
          </a:xfrm>
          <a:prstGeom prst="irregularSeal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dirty="0">
              <a:ln>
                <a:noFill/>
              </a:ln>
              <a:solidFill>
                <a:srgbClr val="FF0000"/>
              </a:solidFill>
              <a:effectLst/>
              <a:latin typeface="Times New Roman" pitchFamily="18" charset="0"/>
              <a:ea typeface="標楷體" pitchFamily="65"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圓角矩形 70">
            <a:extLst>
              <a:ext uri="{FF2B5EF4-FFF2-40B4-BE49-F238E27FC236}">
                <a16:creationId xmlns:a16="http://schemas.microsoft.com/office/drawing/2014/main" id="{90189116-0C05-4389-8116-58A938AA102B}"/>
              </a:ext>
            </a:extLst>
          </p:cNvPr>
          <p:cNvSpPr/>
          <p:nvPr/>
        </p:nvSpPr>
        <p:spPr bwMode="auto">
          <a:xfrm>
            <a:off x="5924550" y="1181100"/>
            <a:ext cx="1871663" cy="511175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lgn="ctr" eaLnBrk="1" latinLnBrk="1" hangingPunct="1">
              <a:defRPr/>
            </a:pPr>
            <a:r>
              <a:rPr lang="zh-TW" altLang="en-US" sz="2800" b="1" dirty="0">
                <a:solidFill>
                  <a:schemeClr val="tx1"/>
                </a:solidFill>
              </a:rPr>
              <a:t>委託單</a:t>
            </a:r>
          </a:p>
        </p:txBody>
      </p:sp>
      <p:sp>
        <p:nvSpPr>
          <p:cNvPr id="70" name="圓角矩形 69">
            <a:extLst>
              <a:ext uri="{FF2B5EF4-FFF2-40B4-BE49-F238E27FC236}">
                <a16:creationId xmlns:a16="http://schemas.microsoft.com/office/drawing/2014/main" id="{E1F75F50-BF30-48AF-A1AA-63AF0E7C2F4B}"/>
              </a:ext>
            </a:extLst>
          </p:cNvPr>
          <p:cNvSpPr/>
          <p:nvPr/>
        </p:nvSpPr>
        <p:spPr bwMode="auto">
          <a:xfrm>
            <a:off x="3621088" y="1147763"/>
            <a:ext cx="1873250" cy="5113337"/>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lgn="ctr" eaLnBrk="1" latinLnBrk="1" hangingPunct="1">
              <a:defRPr/>
            </a:pPr>
            <a:r>
              <a:rPr lang="zh-TW" altLang="zh-TW" sz="2800" b="1" dirty="0">
                <a:solidFill>
                  <a:schemeClr val="tx1"/>
                </a:solidFill>
              </a:rPr>
              <a:t>有效期別</a:t>
            </a:r>
            <a:endParaRPr lang="zh-TW" altLang="en-US" sz="2800" b="1" dirty="0">
              <a:solidFill>
                <a:schemeClr val="tx1"/>
              </a:solidFill>
            </a:endParaRPr>
          </a:p>
        </p:txBody>
      </p:sp>
      <p:sp>
        <p:nvSpPr>
          <p:cNvPr id="15" name="圓角矩形 14">
            <a:extLst>
              <a:ext uri="{FF2B5EF4-FFF2-40B4-BE49-F238E27FC236}">
                <a16:creationId xmlns:a16="http://schemas.microsoft.com/office/drawing/2014/main" id="{712017D5-C668-4957-935D-E6EB443AD19D}"/>
              </a:ext>
            </a:extLst>
          </p:cNvPr>
          <p:cNvSpPr/>
          <p:nvPr/>
        </p:nvSpPr>
        <p:spPr bwMode="auto">
          <a:xfrm>
            <a:off x="1395413" y="1147763"/>
            <a:ext cx="1871662" cy="5113337"/>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lgn="ctr" eaLnBrk="1" latinLnBrk="1" hangingPunct="1">
              <a:defRPr/>
            </a:pPr>
            <a:r>
              <a:rPr lang="zh-TW" altLang="en-US" sz="2800" b="1" dirty="0">
                <a:solidFill>
                  <a:schemeClr val="tx1"/>
                </a:solidFill>
              </a:rPr>
              <a:t>價格</a:t>
            </a:r>
          </a:p>
        </p:txBody>
      </p:sp>
      <p:sp>
        <p:nvSpPr>
          <p:cNvPr id="31749" name="投影片編號版面配置區 3">
            <a:extLst>
              <a:ext uri="{FF2B5EF4-FFF2-40B4-BE49-F238E27FC236}">
                <a16:creationId xmlns:a16="http://schemas.microsoft.com/office/drawing/2014/main" id="{8855795A-4608-41EC-9990-C3FB17F4F98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E69BD147-F02A-4DD1-9BB2-87101A6A262B}" type="slidenum">
              <a:rPr kumimoji="0" lang="en-US" altLang="ko-KR" smtClean="0">
                <a:solidFill>
                  <a:schemeClr val="bg1"/>
                </a:solidFill>
                <a:ea typeface="Gulim" panose="020B0600000101010101" pitchFamily="34" charset="-127"/>
              </a:rPr>
              <a:pPr/>
              <a:t>11</a:t>
            </a:fld>
            <a:endParaRPr kumimoji="0" lang="en-US" altLang="ko-KR">
              <a:solidFill>
                <a:schemeClr val="bg1"/>
              </a:solidFill>
              <a:ea typeface="Gulim" panose="020B0600000101010101" pitchFamily="34" charset="-127"/>
            </a:endParaRPr>
          </a:p>
        </p:txBody>
      </p:sp>
      <p:sp>
        <p:nvSpPr>
          <p:cNvPr id="20" name="文字方塊 15">
            <a:extLst>
              <a:ext uri="{FF2B5EF4-FFF2-40B4-BE49-F238E27FC236}">
                <a16:creationId xmlns:a16="http://schemas.microsoft.com/office/drawing/2014/main" id="{85B6EC76-A5A1-4C5A-90DE-51523EDF9D48}"/>
              </a:ext>
            </a:extLst>
          </p:cNvPr>
          <p:cNvSpPr txBox="1">
            <a:spLocks noGrp="1" noChangeArrowheads="1"/>
          </p:cNvSpPr>
          <p:nvPr>
            <p:ph type="title"/>
          </p:nvPr>
        </p:nvSpPr>
        <p:spPr bwMode="auto">
          <a:xfrm>
            <a:off x="420688" y="309563"/>
            <a:ext cx="8229600" cy="481012"/>
          </a:xfrm>
        </p:spPr>
        <p:txBody>
          <a:bodyPr vert="horz" wrap="square" lIns="91440" tIns="45720" rIns="91440" bIns="45720" numCol="1" anchor="t" anchorCtr="0" compatLnSpc="1">
            <a:prstTxWarp prst="textNoShape">
              <a:avLst/>
            </a:prstTxWarp>
            <a:spAutoFit/>
          </a:bodyPr>
          <a:lstStyle/>
          <a:p>
            <a:pPr algn="ctr">
              <a:defRPr/>
            </a:pPr>
            <a:r>
              <a:rPr lang="zh-TW" altLang="en-US" sz="2800" kern="1200" dirty="0">
                <a:solidFill>
                  <a:schemeClr val="tx1"/>
                </a:solidFill>
                <a:effectLst>
                  <a:outerShdw blurRad="38100" dist="38100" dir="2700000" algn="tl">
                    <a:srgbClr val="000000">
                      <a:alpha val="43137"/>
                    </a:srgbClr>
                  </a:outerShdw>
                </a:effectLst>
              </a:rPr>
              <a:t>逐筆交易制度</a:t>
            </a:r>
            <a:r>
              <a:rPr lang="en-US" altLang="zh-TW" sz="2800" kern="1200" dirty="0">
                <a:solidFill>
                  <a:schemeClr val="tx1"/>
                </a:solidFill>
                <a:effectLst>
                  <a:outerShdw blurRad="38100" dist="38100" dir="2700000" algn="tl">
                    <a:srgbClr val="000000">
                      <a:alpha val="43137"/>
                    </a:srgbClr>
                  </a:outerShdw>
                </a:effectLst>
              </a:rPr>
              <a:t>-</a:t>
            </a:r>
            <a:r>
              <a:rPr lang="zh-TW" altLang="en-US" sz="2800" kern="1200" dirty="0">
                <a:solidFill>
                  <a:schemeClr val="tx1"/>
                </a:solidFill>
                <a:effectLst>
                  <a:outerShdw blurRad="38100" dist="38100" dir="2700000" algn="tl">
                    <a:srgbClr val="000000">
                      <a:alpha val="43137"/>
                    </a:srgbClr>
                  </a:outerShdw>
                </a:effectLst>
              </a:rPr>
              <a:t>新增委託功能</a:t>
            </a:r>
            <a:endParaRPr lang="en-US" altLang="zh-TW" sz="2800" kern="1200" dirty="0">
              <a:solidFill>
                <a:schemeClr val="tx1"/>
              </a:solidFill>
              <a:effectLst>
                <a:outerShdw blurRad="38100" dist="38100" dir="2700000" algn="tl">
                  <a:srgbClr val="000000">
                    <a:alpha val="43137"/>
                  </a:srgbClr>
                </a:outerShdw>
              </a:effectLst>
              <a:cs typeface="+mn-cs"/>
            </a:endParaRPr>
          </a:p>
        </p:txBody>
      </p:sp>
      <p:sp>
        <p:nvSpPr>
          <p:cNvPr id="23" name="手繪多邊形 22">
            <a:extLst>
              <a:ext uri="{FF2B5EF4-FFF2-40B4-BE49-F238E27FC236}">
                <a16:creationId xmlns:a16="http://schemas.microsoft.com/office/drawing/2014/main" id="{03E55676-05F2-406B-9F5E-A6AA7CF0615F}"/>
              </a:ext>
            </a:extLst>
          </p:cNvPr>
          <p:cNvSpPr/>
          <p:nvPr/>
        </p:nvSpPr>
        <p:spPr>
          <a:xfrm>
            <a:off x="1555750" y="2553703"/>
            <a:ext cx="1603375" cy="1027697"/>
          </a:xfrm>
          <a:custGeom>
            <a:avLst/>
            <a:gdLst>
              <a:gd name="connsiteX0" fmla="*/ 0 w 1603534"/>
              <a:gd name="connsiteY0" fmla="*/ 80177 h 801767"/>
              <a:gd name="connsiteX1" fmla="*/ 80177 w 1603534"/>
              <a:gd name="connsiteY1" fmla="*/ 0 h 801767"/>
              <a:gd name="connsiteX2" fmla="*/ 1523357 w 1603534"/>
              <a:gd name="connsiteY2" fmla="*/ 0 h 801767"/>
              <a:gd name="connsiteX3" fmla="*/ 1603534 w 1603534"/>
              <a:gd name="connsiteY3" fmla="*/ 80177 h 801767"/>
              <a:gd name="connsiteX4" fmla="*/ 1603534 w 1603534"/>
              <a:gd name="connsiteY4" fmla="*/ 721590 h 801767"/>
              <a:gd name="connsiteX5" fmla="*/ 1523357 w 1603534"/>
              <a:gd name="connsiteY5" fmla="*/ 801767 h 801767"/>
              <a:gd name="connsiteX6" fmla="*/ 80177 w 1603534"/>
              <a:gd name="connsiteY6" fmla="*/ 801767 h 801767"/>
              <a:gd name="connsiteX7" fmla="*/ 0 w 1603534"/>
              <a:gd name="connsiteY7" fmla="*/ 721590 h 801767"/>
              <a:gd name="connsiteX8" fmla="*/ 0 w 1603534"/>
              <a:gd name="connsiteY8" fmla="*/ 80177 h 8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534" h="801767">
                <a:moveTo>
                  <a:pt x="0" y="80177"/>
                </a:moveTo>
                <a:cubicBezTo>
                  <a:pt x="0" y="35896"/>
                  <a:pt x="35896" y="0"/>
                  <a:pt x="80177" y="0"/>
                </a:cubicBezTo>
                <a:lnTo>
                  <a:pt x="1523357" y="0"/>
                </a:lnTo>
                <a:cubicBezTo>
                  <a:pt x="1567638" y="0"/>
                  <a:pt x="1603534" y="35896"/>
                  <a:pt x="1603534" y="80177"/>
                </a:cubicBezTo>
                <a:lnTo>
                  <a:pt x="1603534" y="721590"/>
                </a:lnTo>
                <a:cubicBezTo>
                  <a:pt x="1603534" y="765871"/>
                  <a:pt x="1567638" y="801767"/>
                  <a:pt x="1523357" y="801767"/>
                </a:cubicBezTo>
                <a:lnTo>
                  <a:pt x="80177" y="801767"/>
                </a:lnTo>
                <a:cubicBezTo>
                  <a:pt x="35896" y="801767"/>
                  <a:pt x="0" y="765871"/>
                  <a:pt x="0" y="721590"/>
                </a:cubicBezTo>
                <a:lnTo>
                  <a:pt x="0" y="801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818" tIns="36818" rIns="36818" bIns="36818" spcCol="1270" anchor="ctr"/>
          <a:lstStyle/>
          <a:p>
            <a:pPr algn="ctr" defTabSz="933450">
              <a:lnSpc>
                <a:spcPct val="90000"/>
              </a:lnSpc>
              <a:spcAft>
                <a:spcPct val="35000"/>
              </a:spcAft>
              <a:defRPr/>
            </a:pPr>
            <a:r>
              <a:rPr lang="zh-TW" altLang="en-US" sz="2800" dirty="0"/>
              <a:t>限價</a:t>
            </a:r>
            <a:endParaRPr lang="en-US" altLang="zh-TW" sz="2800" dirty="0"/>
          </a:p>
          <a:p>
            <a:pPr algn="ctr" defTabSz="933450">
              <a:lnSpc>
                <a:spcPct val="90000"/>
              </a:lnSpc>
              <a:spcAft>
                <a:spcPct val="35000"/>
              </a:spcAft>
              <a:defRPr/>
            </a:pPr>
            <a:r>
              <a:rPr lang="zh-TW" altLang="en-US" sz="2100" dirty="0"/>
              <a:t>須指定價格</a:t>
            </a:r>
          </a:p>
        </p:txBody>
      </p:sp>
      <p:sp>
        <p:nvSpPr>
          <p:cNvPr id="24" name="手繪多邊形 23">
            <a:extLst>
              <a:ext uri="{FF2B5EF4-FFF2-40B4-BE49-F238E27FC236}">
                <a16:creationId xmlns:a16="http://schemas.microsoft.com/office/drawing/2014/main" id="{04A9653E-4234-45E9-AEA9-89DF793E4793}"/>
              </a:ext>
            </a:extLst>
          </p:cNvPr>
          <p:cNvSpPr/>
          <p:nvPr/>
        </p:nvSpPr>
        <p:spPr>
          <a:xfrm>
            <a:off x="1571625" y="4451349"/>
            <a:ext cx="1603375" cy="1116181"/>
          </a:xfrm>
          <a:custGeom>
            <a:avLst/>
            <a:gdLst>
              <a:gd name="connsiteX0" fmla="*/ 0 w 1603534"/>
              <a:gd name="connsiteY0" fmla="*/ 80177 h 801767"/>
              <a:gd name="connsiteX1" fmla="*/ 80177 w 1603534"/>
              <a:gd name="connsiteY1" fmla="*/ 0 h 801767"/>
              <a:gd name="connsiteX2" fmla="*/ 1523357 w 1603534"/>
              <a:gd name="connsiteY2" fmla="*/ 0 h 801767"/>
              <a:gd name="connsiteX3" fmla="*/ 1603534 w 1603534"/>
              <a:gd name="connsiteY3" fmla="*/ 80177 h 801767"/>
              <a:gd name="connsiteX4" fmla="*/ 1603534 w 1603534"/>
              <a:gd name="connsiteY4" fmla="*/ 721590 h 801767"/>
              <a:gd name="connsiteX5" fmla="*/ 1523357 w 1603534"/>
              <a:gd name="connsiteY5" fmla="*/ 801767 h 801767"/>
              <a:gd name="connsiteX6" fmla="*/ 80177 w 1603534"/>
              <a:gd name="connsiteY6" fmla="*/ 801767 h 801767"/>
              <a:gd name="connsiteX7" fmla="*/ 0 w 1603534"/>
              <a:gd name="connsiteY7" fmla="*/ 721590 h 801767"/>
              <a:gd name="connsiteX8" fmla="*/ 0 w 1603534"/>
              <a:gd name="connsiteY8" fmla="*/ 80177 h 80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534" h="801767">
                <a:moveTo>
                  <a:pt x="0" y="80177"/>
                </a:moveTo>
                <a:cubicBezTo>
                  <a:pt x="0" y="35896"/>
                  <a:pt x="35896" y="0"/>
                  <a:pt x="80177" y="0"/>
                </a:cubicBezTo>
                <a:lnTo>
                  <a:pt x="1523357" y="0"/>
                </a:lnTo>
                <a:cubicBezTo>
                  <a:pt x="1567638" y="0"/>
                  <a:pt x="1603534" y="35896"/>
                  <a:pt x="1603534" y="80177"/>
                </a:cubicBezTo>
                <a:lnTo>
                  <a:pt x="1603534" y="721590"/>
                </a:lnTo>
                <a:cubicBezTo>
                  <a:pt x="1603534" y="765871"/>
                  <a:pt x="1567638" y="801767"/>
                  <a:pt x="1523357" y="801767"/>
                </a:cubicBezTo>
                <a:lnTo>
                  <a:pt x="80177" y="801767"/>
                </a:lnTo>
                <a:cubicBezTo>
                  <a:pt x="35896" y="801767"/>
                  <a:pt x="0" y="765871"/>
                  <a:pt x="0" y="721590"/>
                </a:cubicBezTo>
                <a:lnTo>
                  <a:pt x="0" y="80177"/>
                </a:lnTo>
                <a:close/>
              </a:path>
            </a:pathLst>
          </a:custGeom>
          <a:solidFill>
            <a:srgbClr val="FF99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818" tIns="36818" rIns="36818" bIns="36818" spcCol="1270" anchor="ctr"/>
          <a:lstStyle/>
          <a:p>
            <a:pPr algn="ctr" defTabSz="933450">
              <a:lnSpc>
                <a:spcPct val="90000"/>
              </a:lnSpc>
              <a:spcAft>
                <a:spcPct val="35000"/>
              </a:spcAft>
              <a:defRPr/>
            </a:pPr>
            <a:r>
              <a:rPr lang="zh-TW" altLang="en-US" sz="2800" dirty="0"/>
              <a:t>市價</a:t>
            </a:r>
            <a:endParaRPr lang="en-US" altLang="zh-TW" sz="2800" dirty="0"/>
          </a:p>
          <a:p>
            <a:pPr algn="ctr" defTabSz="933450">
              <a:lnSpc>
                <a:spcPct val="90000"/>
              </a:lnSpc>
              <a:spcAft>
                <a:spcPct val="35000"/>
              </a:spcAft>
              <a:defRPr/>
            </a:pPr>
            <a:r>
              <a:rPr lang="zh-TW" altLang="en-US" sz="2100" dirty="0">
                <a:solidFill>
                  <a:schemeClr val="accent2">
                    <a:lumMod val="25000"/>
                  </a:schemeClr>
                </a:solidFill>
              </a:rPr>
              <a:t>無</a:t>
            </a:r>
            <a:r>
              <a:rPr lang="zh-TW" altLang="en-US" sz="2100" dirty="0"/>
              <a:t>須指定價格</a:t>
            </a:r>
          </a:p>
        </p:txBody>
      </p:sp>
      <p:sp>
        <p:nvSpPr>
          <p:cNvPr id="25" name="手繪多邊形 24">
            <a:extLst>
              <a:ext uri="{FF2B5EF4-FFF2-40B4-BE49-F238E27FC236}">
                <a16:creationId xmlns:a16="http://schemas.microsoft.com/office/drawing/2014/main" id="{F1977CF4-0CD3-40BE-813A-D8AF60869F6A}"/>
              </a:ext>
            </a:extLst>
          </p:cNvPr>
          <p:cNvSpPr/>
          <p:nvPr/>
        </p:nvSpPr>
        <p:spPr>
          <a:xfrm rot="17103497">
            <a:off x="2336800" y="3709988"/>
            <a:ext cx="2243137" cy="33338"/>
          </a:xfrm>
          <a:custGeom>
            <a:avLst/>
            <a:gdLst>
              <a:gd name="connsiteX0" fmla="*/ 0 w 2242158"/>
              <a:gd name="connsiteY0" fmla="*/ 16105 h 32211"/>
              <a:gd name="connsiteX1" fmla="*/ 2242158 w 2242158"/>
              <a:gd name="connsiteY1" fmla="*/ 16105 h 32211"/>
            </a:gdLst>
            <a:ahLst/>
            <a:cxnLst>
              <a:cxn ang="0">
                <a:pos x="connsiteX0" y="connsiteY0"/>
              </a:cxn>
              <a:cxn ang="0">
                <a:pos x="connsiteX1" y="connsiteY1"/>
              </a:cxn>
            </a:cxnLst>
            <a:rect l="l" t="t" r="r" b="b"/>
            <a:pathLst>
              <a:path w="2242158" h="32211">
                <a:moveTo>
                  <a:pt x="0" y="16105"/>
                </a:moveTo>
                <a:lnTo>
                  <a:pt x="2242158" y="1610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077725" tIns="-39948" rIns="1077725" bIns="-39949" spcCol="1270" anchor="ctr"/>
          <a:lstStyle/>
          <a:p>
            <a:pPr algn="ctr" defTabSz="355600">
              <a:lnSpc>
                <a:spcPct val="90000"/>
              </a:lnSpc>
              <a:spcAft>
                <a:spcPct val="35000"/>
              </a:spcAft>
              <a:defRPr/>
            </a:pPr>
            <a:endParaRPr lang="zh-TW" altLang="en-US" sz="800"/>
          </a:p>
        </p:txBody>
      </p:sp>
      <p:sp>
        <p:nvSpPr>
          <p:cNvPr id="26" name="手繪多邊形 25">
            <a:extLst>
              <a:ext uri="{FF2B5EF4-FFF2-40B4-BE49-F238E27FC236}">
                <a16:creationId xmlns:a16="http://schemas.microsoft.com/office/drawing/2014/main" id="{93BD835E-EBCD-4109-B16E-25B9FABE3B5E}"/>
              </a:ext>
            </a:extLst>
          </p:cNvPr>
          <p:cNvSpPr/>
          <p:nvPr/>
        </p:nvSpPr>
        <p:spPr>
          <a:xfrm>
            <a:off x="3757613" y="2151063"/>
            <a:ext cx="1603375" cy="1071562"/>
          </a:xfrm>
          <a:custGeom>
            <a:avLst/>
            <a:gdLst>
              <a:gd name="connsiteX0" fmla="*/ 0 w 1603534"/>
              <a:gd name="connsiteY0" fmla="*/ 107044 h 1070439"/>
              <a:gd name="connsiteX1" fmla="*/ 107044 w 1603534"/>
              <a:gd name="connsiteY1" fmla="*/ 0 h 1070439"/>
              <a:gd name="connsiteX2" fmla="*/ 1496490 w 1603534"/>
              <a:gd name="connsiteY2" fmla="*/ 0 h 1070439"/>
              <a:gd name="connsiteX3" fmla="*/ 1603534 w 1603534"/>
              <a:gd name="connsiteY3" fmla="*/ 107044 h 1070439"/>
              <a:gd name="connsiteX4" fmla="*/ 1603534 w 1603534"/>
              <a:gd name="connsiteY4" fmla="*/ 963395 h 1070439"/>
              <a:gd name="connsiteX5" fmla="*/ 1496490 w 1603534"/>
              <a:gd name="connsiteY5" fmla="*/ 1070439 h 1070439"/>
              <a:gd name="connsiteX6" fmla="*/ 107044 w 1603534"/>
              <a:gd name="connsiteY6" fmla="*/ 1070439 h 1070439"/>
              <a:gd name="connsiteX7" fmla="*/ 0 w 1603534"/>
              <a:gd name="connsiteY7" fmla="*/ 963395 h 1070439"/>
              <a:gd name="connsiteX8" fmla="*/ 0 w 1603534"/>
              <a:gd name="connsiteY8" fmla="*/ 107044 h 107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534" h="1070439">
                <a:moveTo>
                  <a:pt x="0" y="107044"/>
                </a:moveTo>
                <a:cubicBezTo>
                  <a:pt x="0" y="47925"/>
                  <a:pt x="47925" y="0"/>
                  <a:pt x="107044" y="0"/>
                </a:cubicBezTo>
                <a:lnTo>
                  <a:pt x="1496490" y="0"/>
                </a:lnTo>
                <a:cubicBezTo>
                  <a:pt x="1555609" y="0"/>
                  <a:pt x="1603534" y="47925"/>
                  <a:pt x="1603534" y="107044"/>
                </a:cubicBezTo>
                <a:lnTo>
                  <a:pt x="1603534" y="963395"/>
                </a:lnTo>
                <a:cubicBezTo>
                  <a:pt x="1603534" y="1022514"/>
                  <a:pt x="1555609" y="1070439"/>
                  <a:pt x="1496490" y="1070439"/>
                </a:cubicBezTo>
                <a:lnTo>
                  <a:pt x="107044" y="1070439"/>
                </a:lnTo>
                <a:cubicBezTo>
                  <a:pt x="47925" y="1070439"/>
                  <a:pt x="0" y="1022514"/>
                  <a:pt x="0" y="963395"/>
                </a:cubicBezTo>
                <a:lnTo>
                  <a:pt x="0" y="107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4687" tIns="44687" rIns="44687" bIns="44687" spcCol="1270" anchor="ctr"/>
          <a:lstStyle/>
          <a:p>
            <a:pPr algn="ctr" defTabSz="933450">
              <a:lnSpc>
                <a:spcPct val="90000"/>
              </a:lnSpc>
              <a:spcAft>
                <a:spcPct val="35000"/>
              </a:spcAft>
              <a:defRPr/>
            </a:pPr>
            <a:r>
              <a:rPr lang="zh-TW" altLang="en-US" sz="2100" dirty="0"/>
              <a:t>當日有效</a:t>
            </a:r>
            <a:endParaRPr lang="en-US" altLang="zh-TW" sz="2100" dirty="0"/>
          </a:p>
          <a:p>
            <a:pPr algn="ctr" defTabSz="933450">
              <a:lnSpc>
                <a:spcPct val="90000"/>
              </a:lnSpc>
              <a:spcAft>
                <a:spcPct val="35000"/>
              </a:spcAft>
              <a:defRPr/>
            </a:pPr>
            <a:r>
              <a:rPr lang="en-US" altLang="zh-TW" sz="2100" dirty="0"/>
              <a:t>ROD</a:t>
            </a:r>
            <a:endParaRPr lang="zh-TW" altLang="en-US" sz="2100" dirty="0"/>
          </a:p>
        </p:txBody>
      </p:sp>
      <p:sp>
        <p:nvSpPr>
          <p:cNvPr id="27" name="手繪多邊形 26">
            <a:extLst>
              <a:ext uri="{FF2B5EF4-FFF2-40B4-BE49-F238E27FC236}">
                <a16:creationId xmlns:a16="http://schemas.microsoft.com/office/drawing/2014/main" id="{A345EF73-4F2B-4FEC-9B73-D19C10185BE7}"/>
              </a:ext>
            </a:extLst>
          </p:cNvPr>
          <p:cNvSpPr/>
          <p:nvPr/>
        </p:nvSpPr>
        <p:spPr>
          <a:xfrm rot="19668679">
            <a:off x="5299075" y="2457450"/>
            <a:ext cx="798513" cy="33338"/>
          </a:xfrm>
          <a:custGeom>
            <a:avLst/>
            <a:gdLst>
              <a:gd name="connsiteX0" fmla="*/ 0 w 797486"/>
              <a:gd name="connsiteY0" fmla="*/ 16105 h 32211"/>
              <a:gd name="connsiteX1" fmla="*/ 797486 w 797486"/>
              <a:gd name="connsiteY1" fmla="*/ 16105 h 32211"/>
            </a:gdLst>
            <a:ahLst/>
            <a:cxnLst>
              <a:cxn ang="0">
                <a:pos x="connsiteX0" y="connsiteY0"/>
              </a:cxn>
              <a:cxn ang="0">
                <a:pos x="connsiteX1" y="connsiteY1"/>
              </a:cxn>
            </a:cxnLst>
            <a:rect l="l" t="t" r="r" b="b"/>
            <a:pathLst>
              <a:path w="797486" h="32211">
                <a:moveTo>
                  <a:pt x="0" y="16105"/>
                </a:moveTo>
                <a:lnTo>
                  <a:pt x="797486" y="1610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91505" tIns="-3832" rIns="391506" bIns="-3832" spcCol="1270" anchor="ctr"/>
          <a:lstStyle/>
          <a:p>
            <a:pPr algn="ctr" defTabSz="222250">
              <a:lnSpc>
                <a:spcPct val="90000"/>
              </a:lnSpc>
              <a:spcAft>
                <a:spcPct val="35000"/>
              </a:spcAft>
              <a:defRPr/>
            </a:pPr>
            <a:endParaRPr lang="zh-TW" altLang="en-US" sz="500"/>
          </a:p>
        </p:txBody>
      </p:sp>
      <p:sp>
        <p:nvSpPr>
          <p:cNvPr id="28672" name="手繪多邊形 28671">
            <a:extLst>
              <a:ext uri="{FF2B5EF4-FFF2-40B4-BE49-F238E27FC236}">
                <a16:creationId xmlns:a16="http://schemas.microsoft.com/office/drawing/2014/main" id="{38DA8245-78BC-430D-8FF4-C3123B9B4743}"/>
              </a:ext>
            </a:extLst>
          </p:cNvPr>
          <p:cNvSpPr/>
          <p:nvPr/>
        </p:nvSpPr>
        <p:spPr>
          <a:xfrm>
            <a:off x="6035675" y="1933575"/>
            <a:ext cx="1603375" cy="657225"/>
          </a:xfrm>
          <a:custGeom>
            <a:avLst/>
            <a:gdLst>
              <a:gd name="connsiteX0" fmla="*/ 0 w 1603534"/>
              <a:gd name="connsiteY0" fmla="*/ 65775 h 657745"/>
              <a:gd name="connsiteX1" fmla="*/ 65775 w 1603534"/>
              <a:gd name="connsiteY1" fmla="*/ 0 h 657745"/>
              <a:gd name="connsiteX2" fmla="*/ 1537760 w 1603534"/>
              <a:gd name="connsiteY2" fmla="*/ 0 h 657745"/>
              <a:gd name="connsiteX3" fmla="*/ 1603535 w 1603534"/>
              <a:gd name="connsiteY3" fmla="*/ 65775 h 657745"/>
              <a:gd name="connsiteX4" fmla="*/ 1603534 w 1603534"/>
              <a:gd name="connsiteY4" fmla="*/ 591971 h 657745"/>
              <a:gd name="connsiteX5" fmla="*/ 1537759 w 1603534"/>
              <a:gd name="connsiteY5" fmla="*/ 657746 h 657745"/>
              <a:gd name="connsiteX6" fmla="*/ 65775 w 1603534"/>
              <a:gd name="connsiteY6" fmla="*/ 657745 h 657745"/>
              <a:gd name="connsiteX7" fmla="*/ 0 w 1603534"/>
              <a:gd name="connsiteY7" fmla="*/ 591970 h 657745"/>
              <a:gd name="connsiteX8" fmla="*/ 0 w 1603534"/>
              <a:gd name="connsiteY8" fmla="*/ 65775 h 65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534" h="657745">
                <a:moveTo>
                  <a:pt x="0" y="65775"/>
                </a:moveTo>
                <a:cubicBezTo>
                  <a:pt x="0" y="29448"/>
                  <a:pt x="29448" y="0"/>
                  <a:pt x="65775" y="0"/>
                </a:cubicBezTo>
                <a:lnTo>
                  <a:pt x="1537760" y="0"/>
                </a:lnTo>
                <a:cubicBezTo>
                  <a:pt x="1574087" y="0"/>
                  <a:pt x="1603535" y="29448"/>
                  <a:pt x="1603535" y="65775"/>
                </a:cubicBezTo>
                <a:cubicBezTo>
                  <a:pt x="1603535" y="241174"/>
                  <a:pt x="1603534" y="416572"/>
                  <a:pt x="1603534" y="591971"/>
                </a:cubicBezTo>
                <a:cubicBezTo>
                  <a:pt x="1603534" y="628298"/>
                  <a:pt x="1574086" y="657746"/>
                  <a:pt x="1537759" y="657746"/>
                </a:cubicBezTo>
                <a:lnTo>
                  <a:pt x="65775" y="657745"/>
                </a:lnTo>
                <a:cubicBezTo>
                  <a:pt x="29448" y="657745"/>
                  <a:pt x="0" y="628297"/>
                  <a:pt x="0" y="591970"/>
                </a:cubicBezTo>
                <a:lnTo>
                  <a:pt x="0" y="657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2600" tIns="32600" rIns="32600" bIns="32600" spcCol="1270" anchor="ctr"/>
          <a:lstStyle/>
          <a:p>
            <a:pPr algn="ctr" defTabSz="933450">
              <a:lnSpc>
                <a:spcPct val="90000"/>
              </a:lnSpc>
              <a:spcAft>
                <a:spcPct val="35000"/>
              </a:spcAft>
              <a:defRPr/>
            </a:pPr>
            <a:r>
              <a:rPr lang="zh-TW" altLang="en-US" sz="2100" dirty="0"/>
              <a:t>限價</a:t>
            </a:r>
            <a:r>
              <a:rPr lang="en-US" altLang="zh-TW" sz="2100" dirty="0"/>
              <a:t>ROD</a:t>
            </a:r>
            <a:endParaRPr lang="zh-TW" altLang="en-US" sz="2100" dirty="0"/>
          </a:p>
        </p:txBody>
      </p:sp>
      <p:sp>
        <p:nvSpPr>
          <p:cNvPr id="28673" name="手繪多邊形 28672">
            <a:extLst>
              <a:ext uri="{FF2B5EF4-FFF2-40B4-BE49-F238E27FC236}">
                <a16:creationId xmlns:a16="http://schemas.microsoft.com/office/drawing/2014/main" id="{692BD5D4-8890-4D65-BEAE-A8DFD7D2CEC9}"/>
              </a:ext>
            </a:extLst>
          </p:cNvPr>
          <p:cNvSpPr/>
          <p:nvPr/>
        </p:nvSpPr>
        <p:spPr>
          <a:xfrm rot="1356229">
            <a:off x="5332413" y="2811463"/>
            <a:ext cx="731837" cy="31750"/>
          </a:xfrm>
          <a:custGeom>
            <a:avLst/>
            <a:gdLst>
              <a:gd name="connsiteX0" fmla="*/ 0 w 731069"/>
              <a:gd name="connsiteY0" fmla="*/ 16105 h 32211"/>
              <a:gd name="connsiteX1" fmla="*/ 731069 w 731069"/>
              <a:gd name="connsiteY1" fmla="*/ 16105 h 32211"/>
            </a:gdLst>
            <a:ahLst/>
            <a:cxnLst>
              <a:cxn ang="0">
                <a:pos x="connsiteX0" y="connsiteY0"/>
              </a:cxn>
              <a:cxn ang="0">
                <a:pos x="connsiteX1" y="connsiteY1"/>
              </a:cxn>
            </a:cxnLst>
            <a:rect l="l" t="t" r="r" b="b"/>
            <a:pathLst>
              <a:path w="731069" h="32211">
                <a:moveTo>
                  <a:pt x="0" y="16105"/>
                </a:moveTo>
                <a:lnTo>
                  <a:pt x="731069" y="1610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59958" tIns="-2172" rIns="359957" bIns="-2171" spcCol="1270" anchor="ctr"/>
          <a:lstStyle/>
          <a:p>
            <a:pPr algn="ctr" defTabSz="222250">
              <a:lnSpc>
                <a:spcPct val="90000"/>
              </a:lnSpc>
              <a:spcAft>
                <a:spcPct val="35000"/>
              </a:spcAft>
              <a:defRPr/>
            </a:pPr>
            <a:endParaRPr lang="zh-TW" altLang="en-US" sz="500"/>
          </a:p>
        </p:txBody>
      </p:sp>
      <p:sp>
        <p:nvSpPr>
          <p:cNvPr id="28675" name="手繪多邊形 28674">
            <a:extLst>
              <a:ext uri="{FF2B5EF4-FFF2-40B4-BE49-F238E27FC236}">
                <a16:creationId xmlns:a16="http://schemas.microsoft.com/office/drawing/2014/main" id="{C28C23C7-C06E-430B-B34B-3C61513D18BB}"/>
              </a:ext>
            </a:extLst>
          </p:cNvPr>
          <p:cNvSpPr/>
          <p:nvPr/>
        </p:nvSpPr>
        <p:spPr>
          <a:xfrm>
            <a:off x="6035675" y="2652713"/>
            <a:ext cx="1603375" cy="630237"/>
          </a:xfrm>
          <a:custGeom>
            <a:avLst/>
            <a:gdLst>
              <a:gd name="connsiteX0" fmla="*/ 0 w 1603534"/>
              <a:gd name="connsiteY0" fmla="*/ 62922 h 629219"/>
              <a:gd name="connsiteX1" fmla="*/ 62922 w 1603534"/>
              <a:gd name="connsiteY1" fmla="*/ 0 h 629219"/>
              <a:gd name="connsiteX2" fmla="*/ 1540612 w 1603534"/>
              <a:gd name="connsiteY2" fmla="*/ 0 h 629219"/>
              <a:gd name="connsiteX3" fmla="*/ 1603534 w 1603534"/>
              <a:gd name="connsiteY3" fmla="*/ 62922 h 629219"/>
              <a:gd name="connsiteX4" fmla="*/ 1603534 w 1603534"/>
              <a:gd name="connsiteY4" fmla="*/ 566297 h 629219"/>
              <a:gd name="connsiteX5" fmla="*/ 1540612 w 1603534"/>
              <a:gd name="connsiteY5" fmla="*/ 629219 h 629219"/>
              <a:gd name="connsiteX6" fmla="*/ 62922 w 1603534"/>
              <a:gd name="connsiteY6" fmla="*/ 629219 h 629219"/>
              <a:gd name="connsiteX7" fmla="*/ 0 w 1603534"/>
              <a:gd name="connsiteY7" fmla="*/ 566297 h 629219"/>
              <a:gd name="connsiteX8" fmla="*/ 0 w 1603534"/>
              <a:gd name="connsiteY8" fmla="*/ 62922 h 62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534" h="629219">
                <a:moveTo>
                  <a:pt x="0" y="62922"/>
                </a:moveTo>
                <a:cubicBezTo>
                  <a:pt x="0" y="28171"/>
                  <a:pt x="28171" y="0"/>
                  <a:pt x="62922" y="0"/>
                </a:cubicBezTo>
                <a:lnTo>
                  <a:pt x="1540612" y="0"/>
                </a:lnTo>
                <a:cubicBezTo>
                  <a:pt x="1575363" y="0"/>
                  <a:pt x="1603534" y="28171"/>
                  <a:pt x="1603534" y="62922"/>
                </a:cubicBezTo>
                <a:lnTo>
                  <a:pt x="1603534" y="566297"/>
                </a:lnTo>
                <a:cubicBezTo>
                  <a:pt x="1603534" y="601048"/>
                  <a:pt x="1575363" y="629219"/>
                  <a:pt x="1540612" y="629219"/>
                </a:cubicBezTo>
                <a:lnTo>
                  <a:pt x="62922" y="629219"/>
                </a:lnTo>
                <a:cubicBezTo>
                  <a:pt x="28171" y="629219"/>
                  <a:pt x="0" y="601048"/>
                  <a:pt x="0" y="566297"/>
                </a:cubicBezTo>
                <a:lnTo>
                  <a:pt x="0" y="62922"/>
                </a:lnTo>
                <a:close/>
              </a:path>
            </a:pathLst>
          </a:custGeom>
          <a:solidFill>
            <a:srgbClr val="0099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1764" tIns="31764" rIns="31764" bIns="31764" spcCol="1270" anchor="ctr"/>
          <a:lstStyle/>
          <a:p>
            <a:pPr algn="ctr" defTabSz="933450">
              <a:lnSpc>
                <a:spcPct val="90000"/>
              </a:lnSpc>
              <a:spcAft>
                <a:spcPct val="35000"/>
              </a:spcAft>
              <a:defRPr/>
            </a:pPr>
            <a:r>
              <a:rPr lang="zh-TW" altLang="en-US" sz="2100" dirty="0"/>
              <a:t>市價</a:t>
            </a:r>
            <a:r>
              <a:rPr lang="en-US" altLang="zh-TW" sz="2100" dirty="0"/>
              <a:t>ROD</a:t>
            </a:r>
            <a:endParaRPr lang="zh-TW" altLang="en-US" sz="2100" dirty="0"/>
          </a:p>
        </p:txBody>
      </p:sp>
      <p:sp>
        <p:nvSpPr>
          <p:cNvPr id="28676" name="手繪多邊形 28675">
            <a:extLst>
              <a:ext uri="{FF2B5EF4-FFF2-40B4-BE49-F238E27FC236}">
                <a16:creationId xmlns:a16="http://schemas.microsoft.com/office/drawing/2014/main" id="{671CAE71-37C8-4E59-B6AE-045F3DA1EF48}"/>
              </a:ext>
            </a:extLst>
          </p:cNvPr>
          <p:cNvSpPr/>
          <p:nvPr/>
        </p:nvSpPr>
        <p:spPr>
          <a:xfrm rot="18274578">
            <a:off x="2953544" y="4412457"/>
            <a:ext cx="1025525" cy="33337"/>
          </a:xfrm>
          <a:custGeom>
            <a:avLst/>
            <a:gdLst>
              <a:gd name="connsiteX0" fmla="*/ 0 w 1026454"/>
              <a:gd name="connsiteY0" fmla="*/ 16105 h 32211"/>
              <a:gd name="connsiteX1" fmla="*/ 1026454 w 1026454"/>
              <a:gd name="connsiteY1" fmla="*/ 16105 h 32211"/>
            </a:gdLst>
            <a:ahLst/>
            <a:cxnLst>
              <a:cxn ang="0">
                <a:pos x="connsiteX0" y="connsiteY0"/>
              </a:cxn>
              <a:cxn ang="0">
                <a:pos x="connsiteX1" y="connsiteY1"/>
              </a:cxn>
            </a:cxnLst>
            <a:rect l="l" t="t" r="r" b="b"/>
            <a:pathLst>
              <a:path w="1026454" h="32211">
                <a:moveTo>
                  <a:pt x="0" y="16105"/>
                </a:moveTo>
                <a:lnTo>
                  <a:pt x="1026454" y="1610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500265" tIns="-9557" rIns="500265" bIns="-9555" spcCol="1270" anchor="ctr"/>
          <a:lstStyle/>
          <a:p>
            <a:pPr algn="ctr" defTabSz="222250">
              <a:lnSpc>
                <a:spcPct val="90000"/>
              </a:lnSpc>
              <a:spcAft>
                <a:spcPct val="35000"/>
              </a:spcAft>
              <a:defRPr/>
            </a:pPr>
            <a:endParaRPr lang="zh-TW" altLang="en-US" sz="500"/>
          </a:p>
        </p:txBody>
      </p:sp>
      <p:sp>
        <p:nvSpPr>
          <p:cNvPr id="28677" name="手繪多邊形 28676">
            <a:extLst>
              <a:ext uri="{FF2B5EF4-FFF2-40B4-BE49-F238E27FC236}">
                <a16:creationId xmlns:a16="http://schemas.microsoft.com/office/drawing/2014/main" id="{AC02E59D-B940-484D-AA12-A82E871463D7}"/>
              </a:ext>
            </a:extLst>
          </p:cNvPr>
          <p:cNvSpPr/>
          <p:nvPr/>
        </p:nvSpPr>
        <p:spPr>
          <a:xfrm>
            <a:off x="3757613" y="3471863"/>
            <a:ext cx="1603375" cy="1069975"/>
          </a:xfrm>
          <a:custGeom>
            <a:avLst/>
            <a:gdLst>
              <a:gd name="connsiteX0" fmla="*/ 0 w 1603534"/>
              <a:gd name="connsiteY0" fmla="*/ 107045 h 1070447"/>
              <a:gd name="connsiteX1" fmla="*/ 107045 w 1603534"/>
              <a:gd name="connsiteY1" fmla="*/ 0 h 1070447"/>
              <a:gd name="connsiteX2" fmla="*/ 1496489 w 1603534"/>
              <a:gd name="connsiteY2" fmla="*/ 0 h 1070447"/>
              <a:gd name="connsiteX3" fmla="*/ 1603534 w 1603534"/>
              <a:gd name="connsiteY3" fmla="*/ 107045 h 1070447"/>
              <a:gd name="connsiteX4" fmla="*/ 1603534 w 1603534"/>
              <a:gd name="connsiteY4" fmla="*/ 963402 h 1070447"/>
              <a:gd name="connsiteX5" fmla="*/ 1496489 w 1603534"/>
              <a:gd name="connsiteY5" fmla="*/ 1070447 h 1070447"/>
              <a:gd name="connsiteX6" fmla="*/ 107045 w 1603534"/>
              <a:gd name="connsiteY6" fmla="*/ 1070447 h 1070447"/>
              <a:gd name="connsiteX7" fmla="*/ 0 w 1603534"/>
              <a:gd name="connsiteY7" fmla="*/ 963402 h 1070447"/>
              <a:gd name="connsiteX8" fmla="*/ 0 w 1603534"/>
              <a:gd name="connsiteY8" fmla="*/ 107045 h 107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534" h="1070447">
                <a:moveTo>
                  <a:pt x="0" y="107045"/>
                </a:moveTo>
                <a:cubicBezTo>
                  <a:pt x="0" y="47926"/>
                  <a:pt x="47926" y="0"/>
                  <a:pt x="107045" y="0"/>
                </a:cubicBezTo>
                <a:lnTo>
                  <a:pt x="1496489" y="0"/>
                </a:lnTo>
                <a:cubicBezTo>
                  <a:pt x="1555608" y="0"/>
                  <a:pt x="1603534" y="47926"/>
                  <a:pt x="1603534" y="107045"/>
                </a:cubicBezTo>
                <a:lnTo>
                  <a:pt x="1603534" y="963402"/>
                </a:lnTo>
                <a:cubicBezTo>
                  <a:pt x="1603534" y="1022521"/>
                  <a:pt x="1555608" y="1070447"/>
                  <a:pt x="1496489" y="1070447"/>
                </a:cubicBezTo>
                <a:lnTo>
                  <a:pt x="107045" y="1070447"/>
                </a:lnTo>
                <a:cubicBezTo>
                  <a:pt x="47926" y="1070447"/>
                  <a:pt x="0" y="1022521"/>
                  <a:pt x="0" y="963402"/>
                </a:cubicBezTo>
                <a:lnTo>
                  <a:pt x="0" y="107045"/>
                </a:lnTo>
                <a:close/>
              </a:path>
            </a:pathLst>
          </a:custGeom>
          <a:solidFill>
            <a:srgbClr val="00CC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4687" tIns="44687" rIns="44687" bIns="44687" spcCol="1270" anchor="ctr"/>
          <a:lstStyle/>
          <a:p>
            <a:pPr algn="ctr" defTabSz="933450">
              <a:lnSpc>
                <a:spcPts val="1800"/>
              </a:lnSpc>
              <a:spcAft>
                <a:spcPts val="0"/>
              </a:spcAft>
              <a:defRPr/>
            </a:pPr>
            <a:r>
              <a:rPr lang="zh-TW" altLang="en-US" sz="2100" dirty="0"/>
              <a:t>立即成交</a:t>
            </a:r>
            <a:endParaRPr lang="en-US" altLang="zh-TW" sz="2100" dirty="0"/>
          </a:p>
          <a:p>
            <a:pPr algn="ctr" defTabSz="933450">
              <a:lnSpc>
                <a:spcPts val="1800"/>
              </a:lnSpc>
              <a:spcAft>
                <a:spcPts val="0"/>
              </a:spcAft>
              <a:defRPr/>
            </a:pPr>
            <a:r>
              <a:rPr lang="zh-TW" altLang="en-US" sz="2100" dirty="0"/>
              <a:t>否則取消</a:t>
            </a:r>
            <a:endParaRPr lang="en-US" altLang="zh-TW" sz="2100" dirty="0"/>
          </a:p>
          <a:p>
            <a:pPr algn="ctr" defTabSz="933450">
              <a:lnSpc>
                <a:spcPts val="1800"/>
              </a:lnSpc>
              <a:spcAft>
                <a:spcPts val="0"/>
              </a:spcAft>
              <a:defRPr/>
            </a:pPr>
            <a:r>
              <a:rPr lang="en-US" altLang="zh-TW" sz="2100" dirty="0"/>
              <a:t>IOC</a:t>
            </a:r>
            <a:endParaRPr lang="zh-TW" altLang="en-US" sz="2100" dirty="0"/>
          </a:p>
        </p:txBody>
      </p:sp>
      <p:sp>
        <p:nvSpPr>
          <p:cNvPr id="28678" name="手繪多邊形 28677">
            <a:extLst>
              <a:ext uri="{FF2B5EF4-FFF2-40B4-BE49-F238E27FC236}">
                <a16:creationId xmlns:a16="http://schemas.microsoft.com/office/drawing/2014/main" id="{8200A83A-DE99-4B39-ADAF-7B87E6C0736A}"/>
              </a:ext>
            </a:extLst>
          </p:cNvPr>
          <p:cNvSpPr/>
          <p:nvPr/>
        </p:nvSpPr>
        <p:spPr>
          <a:xfrm rot="20011639">
            <a:off x="5321300" y="3822700"/>
            <a:ext cx="754063" cy="31750"/>
          </a:xfrm>
          <a:custGeom>
            <a:avLst/>
            <a:gdLst>
              <a:gd name="connsiteX0" fmla="*/ 0 w 753967"/>
              <a:gd name="connsiteY0" fmla="*/ 16105 h 32211"/>
              <a:gd name="connsiteX1" fmla="*/ 753967 w 753967"/>
              <a:gd name="connsiteY1" fmla="*/ 16105 h 32211"/>
            </a:gdLst>
            <a:ahLst/>
            <a:cxnLst>
              <a:cxn ang="0">
                <a:pos x="connsiteX0" y="connsiteY0"/>
              </a:cxn>
              <a:cxn ang="0">
                <a:pos x="connsiteX1" y="connsiteY1"/>
              </a:cxn>
            </a:cxnLst>
            <a:rect l="l" t="t" r="r" b="b"/>
            <a:pathLst>
              <a:path w="753967" h="32211">
                <a:moveTo>
                  <a:pt x="0" y="16105"/>
                </a:moveTo>
                <a:lnTo>
                  <a:pt x="753967" y="1610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70833" tIns="-2744" rIns="370835" bIns="-2744" spcCol="1270" anchor="ctr"/>
          <a:lstStyle/>
          <a:p>
            <a:pPr algn="ctr" defTabSz="222250">
              <a:lnSpc>
                <a:spcPct val="90000"/>
              </a:lnSpc>
              <a:spcAft>
                <a:spcPct val="35000"/>
              </a:spcAft>
              <a:defRPr/>
            </a:pPr>
            <a:endParaRPr lang="zh-TW" altLang="en-US" sz="500"/>
          </a:p>
        </p:txBody>
      </p:sp>
      <p:sp>
        <p:nvSpPr>
          <p:cNvPr id="28679" name="手繪多邊形 28678">
            <a:extLst>
              <a:ext uri="{FF2B5EF4-FFF2-40B4-BE49-F238E27FC236}">
                <a16:creationId xmlns:a16="http://schemas.microsoft.com/office/drawing/2014/main" id="{9D70359F-C225-4D72-B962-025E16B9617E}"/>
              </a:ext>
            </a:extLst>
          </p:cNvPr>
          <p:cNvSpPr/>
          <p:nvPr/>
        </p:nvSpPr>
        <p:spPr>
          <a:xfrm>
            <a:off x="6035675" y="3373438"/>
            <a:ext cx="1603375" cy="595312"/>
          </a:xfrm>
          <a:custGeom>
            <a:avLst/>
            <a:gdLst>
              <a:gd name="connsiteX0" fmla="*/ 0 w 1603534"/>
              <a:gd name="connsiteY0" fmla="*/ 59492 h 594919"/>
              <a:gd name="connsiteX1" fmla="*/ 59492 w 1603534"/>
              <a:gd name="connsiteY1" fmla="*/ 0 h 594919"/>
              <a:gd name="connsiteX2" fmla="*/ 1544042 w 1603534"/>
              <a:gd name="connsiteY2" fmla="*/ 0 h 594919"/>
              <a:gd name="connsiteX3" fmla="*/ 1603534 w 1603534"/>
              <a:gd name="connsiteY3" fmla="*/ 59492 h 594919"/>
              <a:gd name="connsiteX4" fmla="*/ 1603534 w 1603534"/>
              <a:gd name="connsiteY4" fmla="*/ 535427 h 594919"/>
              <a:gd name="connsiteX5" fmla="*/ 1544042 w 1603534"/>
              <a:gd name="connsiteY5" fmla="*/ 594919 h 594919"/>
              <a:gd name="connsiteX6" fmla="*/ 59492 w 1603534"/>
              <a:gd name="connsiteY6" fmla="*/ 594919 h 594919"/>
              <a:gd name="connsiteX7" fmla="*/ 0 w 1603534"/>
              <a:gd name="connsiteY7" fmla="*/ 535427 h 594919"/>
              <a:gd name="connsiteX8" fmla="*/ 0 w 1603534"/>
              <a:gd name="connsiteY8" fmla="*/ 59492 h 59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534" h="594919">
                <a:moveTo>
                  <a:pt x="0" y="59492"/>
                </a:moveTo>
                <a:cubicBezTo>
                  <a:pt x="0" y="26635"/>
                  <a:pt x="26635" y="0"/>
                  <a:pt x="59492" y="0"/>
                </a:cubicBezTo>
                <a:lnTo>
                  <a:pt x="1544042" y="0"/>
                </a:lnTo>
                <a:cubicBezTo>
                  <a:pt x="1576899" y="0"/>
                  <a:pt x="1603534" y="26635"/>
                  <a:pt x="1603534" y="59492"/>
                </a:cubicBezTo>
                <a:lnTo>
                  <a:pt x="1603534" y="535427"/>
                </a:lnTo>
                <a:cubicBezTo>
                  <a:pt x="1603534" y="568284"/>
                  <a:pt x="1576899" y="594919"/>
                  <a:pt x="1544042" y="594919"/>
                </a:cubicBezTo>
                <a:lnTo>
                  <a:pt x="59492" y="594919"/>
                </a:lnTo>
                <a:cubicBezTo>
                  <a:pt x="26635" y="594919"/>
                  <a:pt x="0" y="568284"/>
                  <a:pt x="0" y="535427"/>
                </a:cubicBezTo>
                <a:lnTo>
                  <a:pt x="0" y="59492"/>
                </a:lnTo>
                <a:close/>
              </a:path>
            </a:pathLst>
          </a:custGeom>
          <a:solidFill>
            <a:srgbClr val="0099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760" tIns="30760" rIns="30760" bIns="30760" spcCol="1270" anchor="ctr"/>
          <a:lstStyle/>
          <a:p>
            <a:pPr algn="ctr" defTabSz="933450">
              <a:lnSpc>
                <a:spcPct val="90000"/>
              </a:lnSpc>
              <a:spcAft>
                <a:spcPct val="35000"/>
              </a:spcAft>
              <a:defRPr/>
            </a:pPr>
            <a:r>
              <a:rPr lang="zh-TW" altLang="en-US" sz="2100" dirty="0"/>
              <a:t>限價</a:t>
            </a:r>
            <a:r>
              <a:rPr lang="en-US" altLang="zh-TW" sz="2100" dirty="0"/>
              <a:t>IOC</a:t>
            </a:r>
            <a:endParaRPr lang="zh-TW" altLang="en-US" sz="2100" dirty="0"/>
          </a:p>
        </p:txBody>
      </p:sp>
      <p:sp>
        <p:nvSpPr>
          <p:cNvPr id="28680" name="手繪多邊形 28679">
            <a:extLst>
              <a:ext uri="{FF2B5EF4-FFF2-40B4-BE49-F238E27FC236}">
                <a16:creationId xmlns:a16="http://schemas.microsoft.com/office/drawing/2014/main" id="{CBF32151-AE0F-4AAA-842A-DB531601A5A4}"/>
              </a:ext>
            </a:extLst>
          </p:cNvPr>
          <p:cNvSpPr/>
          <p:nvPr/>
        </p:nvSpPr>
        <p:spPr>
          <a:xfrm rot="1778245">
            <a:off x="5310188" y="4183063"/>
            <a:ext cx="776287" cy="31750"/>
          </a:xfrm>
          <a:custGeom>
            <a:avLst/>
            <a:gdLst>
              <a:gd name="connsiteX0" fmla="*/ 0 w 776499"/>
              <a:gd name="connsiteY0" fmla="*/ 16105 h 32211"/>
              <a:gd name="connsiteX1" fmla="*/ 776499 w 776499"/>
              <a:gd name="connsiteY1" fmla="*/ 16105 h 32211"/>
            </a:gdLst>
            <a:ahLst/>
            <a:cxnLst>
              <a:cxn ang="0">
                <a:pos x="connsiteX0" y="connsiteY0"/>
              </a:cxn>
              <a:cxn ang="0">
                <a:pos x="connsiteX1" y="connsiteY1"/>
              </a:cxn>
            </a:cxnLst>
            <a:rect l="l" t="t" r="r" b="b"/>
            <a:pathLst>
              <a:path w="776499" h="32211">
                <a:moveTo>
                  <a:pt x="0" y="16105"/>
                </a:moveTo>
                <a:lnTo>
                  <a:pt x="776499" y="1610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81537" tIns="-3307" rIns="381537" bIns="-3307" spcCol="1270" anchor="ctr"/>
          <a:lstStyle/>
          <a:p>
            <a:pPr algn="ctr" defTabSz="222250">
              <a:lnSpc>
                <a:spcPct val="90000"/>
              </a:lnSpc>
              <a:spcAft>
                <a:spcPct val="35000"/>
              </a:spcAft>
              <a:defRPr/>
            </a:pPr>
            <a:endParaRPr lang="zh-TW" altLang="en-US" sz="500"/>
          </a:p>
        </p:txBody>
      </p:sp>
      <p:sp>
        <p:nvSpPr>
          <p:cNvPr id="28687" name="手繪多邊形 28686">
            <a:extLst>
              <a:ext uri="{FF2B5EF4-FFF2-40B4-BE49-F238E27FC236}">
                <a16:creationId xmlns:a16="http://schemas.microsoft.com/office/drawing/2014/main" id="{88837903-E771-45F0-A402-02B6DC262513}"/>
              </a:ext>
            </a:extLst>
          </p:cNvPr>
          <p:cNvSpPr/>
          <p:nvPr/>
        </p:nvSpPr>
        <p:spPr>
          <a:xfrm>
            <a:off x="6035675" y="4092575"/>
            <a:ext cx="1603375" cy="595313"/>
          </a:xfrm>
          <a:custGeom>
            <a:avLst/>
            <a:gdLst>
              <a:gd name="connsiteX0" fmla="*/ 0 w 1603534"/>
              <a:gd name="connsiteY0" fmla="*/ 59492 h 594919"/>
              <a:gd name="connsiteX1" fmla="*/ 59492 w 1603534"/>
              <a:gd name="connsiteY1" fmla="*/ 0 h 594919"/>
              <a:gd name="connsiteX2" fmla="*/ 1544042 w 1603534"/>
              <a:gd name="connsiteY2" fmla="*/ 0 h 594919"/>
              <a:gd name="connsiteX3" fmla="*/ 1603534 w 1603534"/>
              <a:gd name="connsiteY3" fmla="*/ 59492 h 594919"/>
              <a:gd name="connsiteX4" fmla="*/ 1603534 w 1603534"/>
              <a:gd name="connsiteY4" fmla="*/ 535427 h 594919"/>
              <a:gd name="connsiteX5" fmla="*/ 1544042 w 1603534"/>
              <a:gd name="connsiteY5" fmla="*/ 594919 h 594919"/>
              <a:gd name="connsiteX6" fmla="*/ 59492 w 1603534"/>
              <a:gd name="connsiteY6" fmla="*/ 594919 h 594919"/>
              <a:gd name="connsiteX7" fmla="*/ 0 w 1603534"/>
              <a:gd name="connsiteY7" fmla="*/ 535427 h 594919"/>
              <a:gd name="connsiteX8" fmla="*/ 0 w 1603534"/>
              <a:gd name="connsiteY8" fmla="*/ 59492 h 59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534" h="594919">
                <a:moveTo>
                  <a:pt x="0" y="59492"/>
                </a:moveTo>
                <a:cubicBezTo>
                  <a:pt x="0" y="26635"/>
                  <a:pt x="26635" y="0"/>
                  <a:pt x="59492" y="0"/>
                </a:cubicBezTo>
                <a:lnTo>
                  <a:pt x="1544042" y="0"/>
                </a:lnTo>
                <a:cubicBezTo>
                  <a:pt x="1576899" y="0"/>
                  <a:pt x="1603534" y="26635"/>
                  <a:pt x="1603534" y="59492"/>
                </a:cubicBezTo>
                <a:lnTo>
                  <a:pt x="1603534" y="535427"/>
                </a:lnTo>
                <a:cubicBezTo>
                  <a:pt x="1603534" y="568284"/>
                  <a:pt x="1576899" y="594919"/>
                  <a:pt x="1544042" y="594919"/>
                </a:cubicBezTo>
                <a:lnTo>
                  <a:pt x="59492" y="594919"/>
                </a:lnTo>
                <a:cubicBezTo>
                  <a:pt x="26635" y="594919"/>
                  <a:pt x="0" y="568284"/>
                  <a:pt x="0" y="535427"/>
                </a:cubicBezTo>
                <a:lnTo>
                  <a:pt x="0" y="59492"/>
                </a:lnTo>
                <a:close/>
              </a:path>
            </a:pathLst>
          </a:custGeom>
          <a:solidFill>
            <a:srgbClr val="0099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760" tIns="30760" rIns="30760" bIns="30760" spcCol="1270" anchor="ctr"/>
          <a:lstStyle/>
          <a:p>
            <a:pPr algn="ctr" defTabSz="933450">
              <a:lnSpc>
                <a:spcPct val="90000"/>
              </a:lnSpc>
              <a:spcAft>
                <a:spcPct val="35000"/>
              </a:spcAft>
              <a:defRPr/>
            </a:pPr>
            <a:r>
              <a:rPr lang="zh-TW" altLang="en-US" sz="2100" dirty="0"/>
              <a:t>市價</a:t>
            </a:r>
            <a:r>
              <a:rPr lang="en-US" altLang="zh-TW" sz="2100" dirty="0"/>
              <a:t>IOC</a:t>
            </a:r>
            <a:endParaRPr lang="zh-TW" altLang="en-US" sz="2100" dirty="0"/>
          </a:p>
        </p:txBody>
      </p:sp>
      <p:sp>
        <p:nvSpPr>
          <p:cNvPr id="28688" name="手繪多邊形 28687">
            <a:extLst>
              <a:ext uri="{FF2B5EF4-FFF2-40B4-BE49-F238E27FC236}">
                <a16:creationId xmlns:a16="http://schemas.microsoft.com/office/drawing/2014/main" id="{5339DD84-3FB6-4D02-8E58-E03EA8F48F71}"/>
              </a:ext>
            </a:extLst>
          </p:cNvPr>
          <p:cNvSpPr/>
          <p:nvPr/>
        </p:nvSpPr>
        <p:spPr>
          <a:xfrm rot="2452482">
            <a:off x="3081338" y="5087938"/>
            <a:ext cx="769937" cy="31750"/>
          </a:xfrm>
          <a:custGeom>
            <a:avLst/>
            <a:gdLst>
              <a:gd name="connsiteX0" fmla="*/ 0 w 770378"/>
              <a:gd name="connsiteY0" fmla="*/ 16105 h 32211"/>
              <a:gd name="connsiteX1" fmla="*/ 770378 w 770378"/>
              <a:gd name="connsiteY1" fmla="*/ 16105 h 32211"/>
            </a:gdLst>
            <a:ahLst/>
            <a:cxnLst>
              <a:cxn ang="0">
                <a:pos x="connsiteX0" y="connsiteY0"/>
              </a:cxn>
              <a:cxn ang="0">
                <a:pos x="connsiteX1" y="connsiteY1"/>
              </a:cxn>
            </a:cxnLst>
            <a:rect l="l" t="t" r="r" b="b"/>
            <a:pathLst>
              <a:path w="770378" h="32211">
                <a:moveTo>
                  <a:pt x="0" y="16105"/>
                </a:moveTo>
                <a:lnTo>
                  <a:pt x="770378" y="1610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78630" tIns="-3154" rIns="378629" bIns="-3153" spcCol="1270" anchor="ctr"/>
          <a:lstStyle/>
          <a:p>
            <a:pPr algn="ctr" defTabSz="222250">
              <a:lnSpc>
                <a:spcPct val="90000"/>
              </a:lnSpc>
              <a:spcAft>
                <a:spcPct val="35000"/>
              </a:spcAft>
              <a:defRPr/>
            </a:pPr>
            <a:endParaRPr lang="zh-TW" altLang="en-US" sz="500"/>
          </a:p>
        </p:txBody>
      </p:sp>
      <p:sp>
        <p:nvSpPr>
          <p:cNvPr id="28689" name="手繪多邊形 28688">
            <a:extLst>
              <a:ext uri="{FF2B5EF4-FFF2-40B4-BE49-F238E27FC236}">
                <a16:creationId xmlns:a16="http://schemas.microsoft.com/office/drawing/2014/main" id="{DCC4A8ED-EF57-4DC7-9B39-E17132C1C74A}"/>
              </a:ext>
            </a:extLst>
          </p:cNvPr>
          <p:cNvSpPr/>
          <p:nvPr/>
        </p:nvSpPr>
        <p:spPr>
          <a:xfrm>
            <a:off x="3757613" y="4781550"/>
            <a:ext cx="1603375" cy="1147763"/>
          </a:xfrm>
          <a:custGeom>
            <a:avLst/>
            <a:gdLst>
              <a:gd name="connsiteX0" fmla="*/ 0 w 1603534"/>
              <a:gd name="connsiteY0" fmla="*/ 114779 h 1147786"/>
              <a:gd name="connsiteX1" fmla="*/ 114779 w 1603534"/>
              <a:gd name="connsiteY1" fmla="*/ 0 h 1147786"/>
              <a:gd name="connsiteX2" fmla="*/ 1488755 w 1603534"/>
              <a:gd name="connsiteY2" fmla="*/ 0 h 1147786"/>
              <a:gd name="connsiteX3" fmla="*/ 1603534 w 1603534"/>
              <a:gd name="connsiteY3" fmla="*/ 114779 h 1147786"/>
              <a:gd name="connsiteX4" fmla="*/ 1603534 w 1603534"/>
              <a:gd name="connsiteY4" fmla="*/ 1033007 h 1147786"/>
              <a:gd name="connsiteX5" fmla="*/ 1488755 w 1603534"/>
              <a:gd name="connsiteY5" fmla="*/ 1147786 h 1147786"/>
              <a:gd name="connsiteX6" fmla="*/ 114779 w 1603534"/>
              <a:gd name="connsiteY6" fmla="*/ 1147786 h 1147786"/>
              <a:gd name="connsiteX7" fmla="*/ 0 w 1603534"/>
              <a:gd name="connsiteY7" fmla="*/ 1033007 h 1147786"/>
              <a:gd name="connsiteX8" fmla="*/ 0 w 1603534"/>
              <a:gd name="connsiteY8" fmla="*/ 114779 h 11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534" h="1147786">
                <a:moveTo>
                  <a:pt x="0" y="114779"/>
                </a:moveTo>
                <a:cubicBezTo>
                  <a:pt x="0" y="51388"/>
                  <a:pt x="51388" y="0"/>
                  <a:pt x="114779" y="0"/>
                </a:cubicBezTo>
                <a:lnTo>
                  <a:pt x="1488755" y="0"/>
                </a:lnTo>
                <a:cubicBezTo>
                  <a:pt x="1552146" y="0"/>
                  <a:pt x="1603534" y="51388"/>
                  <a:pt x="1603534" y="114779"/>
                </a:cubicBezTo>
                <a:lnTo>
                  <a:pt x="1603534" y="1033007"/>
                </a:lnTo>
                <a:cubicBezTo>
                  <a:pt x="1603534" y="1096398"/>
                  <a:pt x="1552146" y="1147786"/>
                  <a:pt x="1488755" y="1147786"/>
                </a:cubicBezTo>
                <a:lnTo>
                  <a:pt x="114779" y="1147786"/>
                </a:lnTo>
                <a:cubicBezTo>
                  <a:pt x="51388" y="1147786"/>
                  <a:pt x="0" y="1096398"/>
                  <a:pt x="0" y="1033007"/>
                </a:cubicBezTo>
                <a:lnTo>
                  <a:pt x="0" y="114779"/>
                </a:lnTo>
                <a:close/>
              </a:path>
            </a:pathLst>
          </a:custGeom>
          <a:solidFill>
            <a:srgbClr val="00CC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6953" tIns="46953" rIns="46953" bIns="46953" spcCol="1270" anchor="ctr"/>
          <a:lstStyle/>
          <a:p>
            <a:pPr algn="ctr" defTabSz="933450">
              <a:lnSpc>
                <a:spcPts val="1800"/>
              </a:lnSpc>
              <a:spcAft>
                <a:spcPct val="35000"/>
              </a:spcAft>
              <a:defRPr/>
            </a:pPr>
            <a:r>
              <a:rPr lang="zh-TW" sz="2100" dirty="0"/>
              <a:t>立即全部成</a:t>
            </a:r>
            <a:endParaRPr lang="en-US" altLang="zh-TW" sz="2100" dirty="0"/>
          </a:p>
          <a:p>
            <a:pPr algn="ctr" defTabSz="933450">
              <a:lnSpc>
                <a:spcPts val="1800"/>
              </a:lnSpc>
              <a:spcAft>
                <a:spcPct val="35000"/>
              </a:spcAft>
              <a:defRPr/>
            </a:pPr>
            <a:r>
              <a:rPr lang="zh-TW" sz="2100" dirty="0"/>
              <a:t>交否則取消</a:t>
            </a:r>
            <a:endParaRPr lang="en-US" altLang="zh-TW" sz="2100" dirty="0"/>
          </a:p>
          <a:p>
            <a:pPr algn="ctr" defTabSz="933450">
              <a:lnSpc>
                <a:spcPts val="1800"/>
              </a:lnSpc>
              <a:spcAft>
                <a:spcPct val="35000"/>
              </a:spcAft>
              <a:defRPr/>
            </a:pPr>
            <a:r>
              <a:rPr lang="en-US" altLang="zh-TW" sz="2100" dirty="0"/>
              <a:t>FOK</a:t>
            </a:r>
          </a:p>
        </p:txBody>
      </p:sp>
      <p:grpSp>
        <p:nvGrpSpPr>
          <p:cNvPr id="39" name="群組 38">
            <a:extLst>
              <a:ext uri="{FF2B5EF4-FFF2-40B4-BE49-F238E27FC236}">
                <a16:creationId xmlns:a16="http://schemas.microsoft.com/office/drawing/2014/main" id="{77FFC6E3-CBF1-4A56-8DD2-270490FE579D}"/>
              </a:ext>
            </a:extLst>
          </p:cNvPr>
          <p:cNvGrpSpPr/>
          <p:nvPr/>
        </p:nvGrpSpPr>
        <p:grpSpPr>
          <a:xfrm>
            <a:off x="6040130" y="4813250"/>
            <a:ext cx="1603534" cy="594919"/>
            <a:chOff x="4488166" y="1447713"/>
            <a:chExt cx="1603534" cy="594919"/>
          </a:xfrm>
          <a:solidFill>
            <a:srgbClr val="0099CC"/>
          </a:solidFill>
        </p:grpSpPr>
        <p:sp>
          <p:nvSpPr>
            <p:cNvPr id="40" name="圓角矩形 39">
              <a:extLst>
                <a:ext uri="{FF2B5EF4-FFF2-40B4-BE49-F238E27FC236}">
                  <a16:creationId xmlns:a16="http://schemas.microsoft.com/office/drawing/2014/main" id="{648C0BB8-5198-40B3-9C62-E10F832970AE}"/>
                </a:ext>
              </a:extLst>
            </p:cNvPr>
            <p:cNvSpPr/>
            <p:nvPr/>
          </p:nvSpPr>
          <p:spPr>
            <a:xfrm>
              <a:off x="4488166" y="1447713"/>
              <a:ext cx="1603534" cy="59491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圓角矩形 4">
              <a:extLst>
                <a:ext uri="{FF2B5EF4-FFF2-40B4-BE49-F238E27FC236}">
                  <a16:creationId xmlns:a16="http://schemas.microsoft.com/office/drawing/2014/main" id="{BEC7109F-3B63-4752-9145-E274BD207630}"/>
                </a:ext>
              </a:extLst>
            </p:cNvPr>
            <p:cNvSpPr/>
            <p:nvPr/>
          </p:nvSpPr>
          <p:spPr>
            <a:xfrm>
              <a:off x="4505591" y="1465138"/>
              <a:ext cx="1568684" cy="560069"/>
            </a:xfrm>
            <a:prstGeom prst="rect">
              <a:avLst/>
            </a:prstGeom>
            <a:grpFill/>
          </p:spPr>
          <p:style>
            <a:lnRef idx="0">
              <a:scrgbClr r="0" g="0" b="0"/>
            </a:lnRef>
            <a:fillRef idx="0">
              <a:scrgbClr r="0" g="0" b="0"/>
            </a:fillRef>
            <a:effectRef idx="0">
              <a:scrgbClr r="0" g="0" b="0"/>
            </a:effectRef>
            <a:fontRef idx="minor">
              <a:schemeClr val="lt1"/>
            </a:fontRef>
          </p:style>
          <p:txBody>
            <a:bodyPr lIns="13335" tIns="13335" rIns="13335" bIns="13335" spcCol="1270" anchor="ctr"/>
            <a:lstStyle/>
            <a:p>
              <a:pPr algn="ctr" defTabSz="933450">
                <a:lnSpc>
                  <a:spcPct val="90000"/>
                </a:lnSpc>
                <a:spcAft>
                  <a:spcPct val="35000"/>
                </a:spcAft>
                <a:defRPr/>
              </a:pPr>
              <a:r>
                <a:rPr lang="zh-TW" altLang="en-US" sz="2100" dirty="0"/>
                <a:t>限價</a:t>
              </a:r>
              <a:r>
                <a:rPr lang="en-US" altLang="zh-TW" sz="2100" dirty="0"/>
                <a:t>FOK</a:t>
              </a:r>
              <a:endParaRPr lang="zh-TW" altLang="en-US" sz="2100" dirty="0"/>
            </a:p>
          </p:txBody>
        </p:sp>
      </p:grpSp>
      <p:grpSp>
        <p:nvGrpSpPr>
          <p:cNvPr id="42" name="群組 41">
            <a:extLst>
              <a:ext uri="{FF2B5EF4-FFF2-40B4-BE49-F238E27FC236}">
                <a16:creationId xmlns:a16="http://schemas.microsoft.com/office/drawing/2014/main" id="{6F5C1CE3-FD43-4F70-9A28-42077626974F}"/>
              </a:ext>
            </a:extLst>
          </p:cNvPr>
          <p:cNvGrpSpPr/>
          <p:nvPr/>
        </p:nvGrpSpPr>
        <p:grpSpPr>
          <a:xfrm>
            <a:off x="6057555" y="5567531"/>
            <a:ext cx="1603534" cy="594919"/>
            <a:chOff x="4488166" y="1447713"/>
            <a:chExt cx="1603534" cy="594919"/>
          </a:xfrm>
          <a:solidFill>
            <a:srgbClr val="0099CC"/>
          </a:solidFill>
        </p:grpSpPr>
        <p:sp>
          <p:nvSpPr>
            <p:cNvPr id="43" name="圓角矩形 42">
              <a:extLst>
                <a:ext uri="{FF2B5EF4-FFF2-40B4-BE49-F238E27FC236}">
                  <a16:creationId xmlns:a16="http://schemas.microsoft.com/office/drawing/2014/main" id="{0969D14F-52EC-47D0-A742-B93F61DBF04A}"/>
                </a:ext>
              </a:extLst>
            </p:cNvPr>
            <p:cNvSpPr/>
            <p:nvPr/>
          </p:nvSpPr>
          <p:spPr>
            <a:xfrm>
              <a:off x="4488166" y="1447713"/>
              <a:ext cx="1603534" cy="59491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圓角矩形 4">
              <a:extLst>
                <a:ext uri="{FF2B5EF4-FFF2-40B4-BE49-F238E27FC236}">
                  <a16:creationId xmlns:a16="http://schemas.microsoft.com/office/drawing/2014/main" id="{4246FBDA-8AD4-457E-8E8F-DD937927733F}"/>
                </a:ext>
              </a:extLst>
            </p:cNvPr>
            <p:cNvSpPr/>
            <p:nvPr/>
          </p:nvSpPr>
          <p:spPr>
            <a:xfrm>
              <a:off x="4505591" y="1465138"/>
              <a:ext cx="1568684" cy="560069"/>
            </a:xfrm>
            <a:prstGeom prst="rect">
              <a:avLst/>
            </a:prstGeom>
            <a:grpFill/>
          </p:spPr>
          <p:style>
            <a:lnRef idx="0">
              <a:scrgbClr r="0" g="0" b="0"/>
            </a:lnRef>
            <a:fillRef idx="0">
              <a:scrgbClr r="0" g="0" b="0"/>
            </a:fillRef>
            <a:effectRef idx="0">
              <a:scrgbClr r="0" g="0" b="0"/>
            </a:effectRef>
            <a:fontRef idx="minor">
              <a:schemeClr val="lt1"/>
            </a:fontRef>
          </p:style>
          <p:txBody>
            <a:bodyPr lIns="13335" tIns="13335" rIns="13335" bIns="13335" spcCol="1270" anchor="ctr"/>
            <a:lstStyle/>
            <a:p>
              <a:pPr algn="ctr" defTabSz="933450">
                <a:lnSpc>
                  <a:spcPct val="90000"/>
                </a:lnSpc>
                <a:spcAft>
                  <a:spcPct val="35000"/>
                </a:spcAft>
                <a:defRPr/>
              </a:pPr>
              <a:r>
                <a:rPr lang="zh-TW" altLang="en-US" sz="2100" dirty="0"/>
                <a:t>市價</a:t>
              </a:r>
              <a:r>
                <a:rPr lang="en-US" altLang="zh-TW" sz="2100" dirty="0"/>
                <a:t>FOK</a:t>
              </a:r>
              <a:endParaRPr lang="zh-TW" altLang="en-US" sz="2100" dirty="0"/>
            </a:p>
          </p:txBody>
        </p:sp>
      </p:grpSp>
      <p:grpSp>
        <p:nvGrpSpPr>
          <p:cNvPr id="45" name="群組 44">
            <a:extLst>
              <a:ext uri="{FF2B5EF4-FFF2-40B4-BE49-F238E27FC236}">
                <a16:creationId xmlns:a16="http://schemas.microsoft.com/office/drawing/2014/main" id="{E4134754-27DA-432E-9805-34398ED6CB79}"/>
              </a:ext>
            </a:extLst>
          </p:cNvPr>
          <p:cNvGrpSpPr>
            <a:grpSpLocks/>
          </p:cNvGrpSpPr>
          <p:nvPr/>
        </p:nvGrpSpPr>
        <p:grpSpPr bwMode="auto">
          <a:xfrm>
            <a:off x="5321300" y="5235575"/>
            <a:ext cx="754063" cy="38100"/>
            <a:chOff x="3773727" y="1974603"/>
            <a:chExt cx="753967" cy="37698"/>
          </a:xfrm>
        </p:grpSpPr>
        <p:sp>
          <p:nvSpPr>
            <p:cNvPr id="49" name="直線接點 3">
              <a:extLst>
                <a:ext uri="{FF2B5EF4-FFF2-40B4-BE49-F238E27FC236}">
                  <a16:creationId xmlns:a16="http://schemas.microsoft.com/office/drawing/2014/main" id="{E195A8C8-E193-4119-AEE1-E13FB304AFA3}"/>
                </a:ext>
              </a:extLst>
            </p:cNvPr>
            <p:cNvSpPr/>
            <p:nvPr/>
          </p:nvSpPr>
          <p:spPr>
            <a:xfrm rot="20011639">
              <a:off x="3773727" y="1977745"/>
              <a:ext cx="753967" cy="31415"/>
            </a:xfrm>
            <a:custGeom>
              <a:avLst/>
              <a:gdLst/>
              <a:ahLst/>
              <a:cxnLst/>
              <a:rect l="0" t="0" r="0" b="0"/>
              <a:pathLst>
                <a:path>
                  <a:moveTo>
                    <a:pt x="0" y="16105"/>
                  </a:moveTo>
                  <a:lnTo>
                    <a:pt x="753967" y="1610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0" name="直線接點 4">
              <a:extLst>
                <a:ext uri="{FF2B5EF4-FFF2-40B4-BE49-F238E27FC236}">
                  <a16:creationId xmlns:a16="http://schemas.microsoft.com/office/drawing/2014/main" id="{C74495F9-8FCE-41F5-B36E-3C443CAD4066}"/>
                </a:ext>
              </a:extLst>
            </p:cNvPr>
            <p:cNvSpPr/>
            <p:nvPr/>
          </p:nvSpPr>
          <p:spPr>
            <a:xfrm rot="20011639">
              <a:off x="4132456" y="1974603"/>
              <a:ext cx="36508" cy="376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zh-TW" altLang="en-US" sz="500"/>
            </a:p>
          </p:txBody>
        </p:sp>
      </p:grpSp>
      <p:grpSp>
        <p:nvGrpSpPr>
          <p:cNvPr id="46" name="群組 45">
            <a:extLst>
              <a:ext uri="{FF2B5EF4-FFF2-40B4-BE49-F238E27FC236}">
                <a16:creationId xmlns:a16="http://schemas.microsoft.com/office/drawing/2014/main" id="{CCE16E89-4AB9-4D6E-917F-526D889FEEBC}"/>
              </a:ext>
            </a:extLst>
          </p:cNvPr>
          <p:cNvGrpSpPr>
            <a:grpSpLocks/>
          </p:cNvGrpSpPr>
          <p:nvPr/>
        </p:nvGrpSpPr>
        <p:grpSpPr bwMode="auto">
          <a:xfrm>
            <a:off x="5310188" y="5595938"/>
            <a:ext cx="776287" cy="38100"/>
            <a:chOff x="3762461" y="2334081"/>
            <a:chExt cx="776499" cy="38824"/>
          </a:xfrm>
        </p:grpSpPr>
        <p:sp>
          <p:nvSpPr>
            <p:cNvPr id="47" name="直線接點 5">
              <a:extLst>
                <a:ext uri="{FF2B5EF4-FFF2-40B4-BE49-F238E27FC236}">
                  <a16:creationId xmlns:a16="http://schemas.microsoft.com/office/drawing/2014/main" id="{9D8C547C-9B33-4349-8918-4AA6D9739BD4}"/>
                </a:ext>
              </a:extLst>
            </p:cNvPr>
            <p:cNvSpPr/>
            <p:nvPr/>
          </p:nvSpPr>
          <p:spPr>
            <a:xfrm rot="1778245">
              <a:off x="3762461" y="2337316"/>
              <a:ext cx="776499" cy="32353"/>
            </a:xfrm>
            <a:custGeom>
              <a:avLst/>
              <a:gdLst/>
              <a:ahLst/>
              <a:cxnLst/>
              <a:rect l="0" t="0" r="0" b="0"/>
              <a:pathLst>
                <a:path>
                  <a:moveTo>
                    <a:pt x="0" y="16105"/>
                  </a:moveTo>
                  <a:lnTo>
                    <a:pt x="776499" y="1610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8" name="直線接點 6">
              <a:extLst>
                <a:ext uri="{FF2B5EF4-FFF2-40B4-BE49-F238E27FC236}">
                  <a16:creationId xmlns:a16="http://schemas.microsoft.com/office/drawing/2014/main" id="{D7AF5044-4E96-4AB1-AB02-72B3E6DF7CCE}"/>
                </a:ext>
              </a:extLst>
            </p:cNvPr>
            <p:cNvSpPr/>
            <p:nvPr/>
          </p:nvSpPr>
          <p:spPr>
            <a:xfrm rot="1778245">
              <a:off x="4130862" y="2334081"/>
              <a:ext cx="39698" cy="388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zh-TW" altLang="en-US" sz="500"/>
            </a:p>
          </p:txBody>
        </p:sp>
      </p:grpSp>
      <p:grpSp>
        <p:nvGrpSpPr>
          <p:cNvPr id="60" name="群組 59">
            <a:extLst>
              <a:ext uri="{FF2B5EF4-FFF2-40B4-BE49-F238E27FC236}">
                <a16:creationId xmlns:a16="http://schemas.microsoft.com/office/drawing/2014/main" id="{D4FDF7E7-8A3A-4E92-84A5-153E0EB708E7}"/>
              </a:ext>
            </a:extLst>
          </p:cNvPr>
          <p:cNvGrpSpPr>
            <a:grpSpLocks/>
          </p:cNvGrpSpPr>
          <p:nvPr/>
        </p:nvGrpSpPr>
        <p:grpSpPr bwMode="auto">
          <a:xfrm>
            <a:off x="706438" y="3079750"/>
            <a:ext cx="2754312" cy="2243138"/>
            <a:chOff x="1862408" y="1498689"/>
            <a:chExt cx="2753147" cy="2242158"/>
          </a:xfrm>
        </p:grpSpPr>
        <p:sp>
          <p:nvSpPr>
            <p:cNvPr id="67" name="直線接點 3">
              <a:extLst>
                <a:ext uri="{FF2B5EF4-FFF2-40B4-BE49-F238E27FC236}">
                  <a16:creationId xmlns:a16="http://schemas.microsoft.com/office/drawing/2014/main" id="{0505CE2C-D538-446E-A1A7-173652AEE82C}"/>
                </a:ext>
              </a:extLst>
            </p:cNvPr>
            <p:cNvSpPr/>
            <p:nvPr/>
          </p:nvSpPr>
          <p:spPr>
            <a:xfrm rot="4496503" flipV="1">
              <a:off x="3478608" y="2603900"/>
              <a:ext cx="2242158" cy="31737"/>
            </a:xfrm>
            <a:custGeom>
              <a:avLst/>
              <a:gdLst/>
              <a:ahLst/>
              <a:cxnLst/>
              <a:rect l="0" t="0" r="0" b="0"/>
              <a:pathLst>
                <a:path>
                  <a:moveTo>
                    <a:pt x="0" y="16105"/>
                  </a:moveTo>
                  <a:lnTo>
                    <a:pt x="2242158" y="1610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8" name="直線接點 4">
              <a:extLst>
                <a:ext uri="{FF2B5EF4-FFF2-40B4-BE49-F238E27FC236}">
                  <a16:creationId xmlns:a16="http://schemas.microsoft.com/office/drawing/2014/main" id="{5B4EC8CD-D2A4-46AF-93F8-9788FDE277FE}"/>
                </a:ext>
              </a:extLst>
            </p:cNvPr>
            <p:cNvSpPr/>
            <p:nvPr/>
          </p:nvSpPr>
          <p:spPr>
            <a:xfrm rot="17103497">
              <a:off x="1863201" y="1867622"/>
              <a:ext cx="111076" cy="1126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355600">
                <a:lnSpc>
                  <a:spcPct val="90000"/>
                </a:lnSpc>
                <a:spcAft>
                  <a:spcPct val="35000"/>
                </a:spcAft>
                <a:defRPr/>
              </a:pPr>
              <a:endParaRPr lang="zh-TW" altLang="en-US" sz="800"/>
            </a:p>
          </p:txBody>
        </p:sp>
      </p:grpSp>
      <p:grpSp>
        <p:nvGrpSpPr>
          <p:cNvPr id="61" name="群組 60">
            <a:extLst>
              <a:ext uri="{FF2B5EF4-FFF2-40B4-BE49-F238E27FC236}">
                <a16:creationId xmlns:a16="http://schemas.microsoft.com/office/drawing/2014/main" id="{289491A0-DAA1-4F7D-A207-BC2664162FE1}"/>
              </a:ext>
            </a:extLst>
          </p:cNvPr>
          <p:cNvGrpSpPr>
            <a:grpSpLocks/>
          </p:cNvGrpSpPr>
          <p:nvPr/>
        </p:nvGrpSpPr>
        <p:grpSpPr bwMode="auto">
          <a:xfrm>
            <a:off x="736600" y="3033713"/>
            <a:ext cx="2735263" cy="1157287"/>
            <a:chOff x="1892800" y="1451489"/>
            <a:chExt cx="2733760" cy="1158248"/>
          </a:xfrm>
        </p:grpSpPr>
        <p:sp>
          <p:nvSpPr>
            <p:cNvPr id="65" name="直線接點 5">
              <a:extLst>
                <a:ext uri="{FF2B5EF4-FFF2-40B4-BE49-F238E27FC236}">
                  <a16:creationId xmlns:a16="http://schemas.microsoft.com/office/drawing/2014/main" id="{4DDD8ED2-D910-422F-9DF1-95BCA2864E95}"/>
                </a:ext>
              </a:extLst>
            </p:cNvPr>
            <p:cNvSpPr/>
            <p:nvPr/>
          </p:nvSpPr>
          <p:spPr>
            <a:xfrm rot="3325422" flipV="1">
              <a:off x="4097505" y="1948812"/>
              <a:ext cx="1026377" cy="31733"/>
            </a:xfrm>
            <a:custGeom>
              <a:avLst/>
              <a:gdLst/>
              <a:ahLst/>
              <a:cxnLst/>
              <a:rect l="0" t="0" r="0" b="0"/>
              <a:pathLst>
                <a:path>
                  <a:moveTo>
                    <a:pt x="0" y="16105"/>
                  </a:moveTo>
                  <a:lnTo>
                    <a:pt x="1026454" y="1610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6" name="直線接點 6">
              <a:extLst>
                <a:ext uri="{FF2B5EF4-FFF2-40B4-BE49-F238E27FC236}">
                  <a16:creationId xmlns:a16="http://schemas.microsoft.com/office/drawing/2014/main" id="{368680B8-36BE-499C-97B4-25F0AD0CA903}"/>
                </a:ext>
              </a:extLst>
            </p:cNvPr>
            <p:cNvSpPr/>
            <p:nvPr/>
          </p:nvSpPr>
          <p:spPr>
            <a:xfrm rot="18274578">
              <a:off x="1892765" y="2558930"/>
              <a:ext cx="50842" cy="507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zh-TW" altLang="en-US" sz="500"/>
            </a:p>
          </p:txBody>
        </p:sp>
      </p:grpSp>
      <p:sp>
        <p:nvSpPr>
          <p:cNvPr id="63" name="直線接點 7">
            <a:extLst>
              <a:ext uri="{FF2B5EF4-FFF2-40B4-BE49-F238E27FC236}">
                <a16:creationId xmlns:a16="http://schemas.microsoft.com/office/drawing/2014/main" id="{077DF4A5-8F23-44E6-9C80-0CB7A3693D64}"/>
              </a:ext>
            </a:extLst>
          </p:cNvPr>
          <p:cNvSpPr/>
          <p:nvPr/>
        </p:nvSpPr>
        <p:spPr>
          <a:xfrm rot="19147518" flipV="1">
            <a:off x="3044825" y="2862263"/>
            <a:ext cx="769938" cy="31750"/>
          </a:xfrm>
          <a:custGeom>
            <a:avLst/>
            <a:gdLst/>
            <a:ahLst/>
            <a:cxnLst/>
            <a:rect l="0" t="0" r="0" b="0"/>
            <a:pathLst>
              <a:path>
                <a:moveTo>
                  <a:pt x="0" y="16105"/>
                </a:moveTo>
                <a:lnTo>
                  <a:pt x="770378" y="1610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4" name="直線接點 8">
            <a:extLst>
              <a:ext uri="{FF2B5EF4-FFF2-40B4-BE49-F238E27FC236}">
                <a16:creationId xmlns:a16="http://schemas.microsoft.com/office/drawing/2014/main" id="{55BBBF0A-FF74-4387-9F24-203C0848B9C6}"/>
              </a:ext>
            </a:extLst>
          </p:cNvPr>
          <p:cNvSpPr/>
          <p:nvPr/>
        </p:nvSpPr>
        <p:spPr>
          <a:xfrm rot="2452482">
            <a:off x="744538" y="4821238"/>
            <a:ext cx="38100" cy="381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zh-TW" altLang="en-US" sz="500"/>
          </a:p>
        </p:txBody>
      </p:sp>
      <p:sp>
        <p:nvSpPr>
          <p:cNvPr id="4" name="圖說文字: 直線 3">
            <a:extLst>
              <a:ext uri="{FF2B5EF4-FFF2-40B4-BE49-F238E27FC236}">
                <a16:creationId xmlns:a16="http://schemas.microsoft.com/office/drawing/2014/main" id="{8EFA2059-10E5-4154-9766-FA88AEA005C1}"/>
              </a:ext>
            </a:extLst>
          </p:cNvPr>
          <p:cNvSpPr/>
          <p:nvPr/>
        </p:nvSpPr>
        <p:spPr bwMode="auto">
          <a:xfrm>
            <a:off x="7992588" y="1650435"/>
            <a:ext cx="982662" cy="889992"/>
          </a:xfrm>
          <a:prstGeom prst="borderCallout1">
            <a:avLst>
              <a:gd name="adj1" fmla="val 18750"/>
              <a:gd name="adj2" fmla="val -8333"/>
              <a:gd name="adj3" fmla="val 63315"/>
              <a:gd name="adj4" fmla="val -5347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Times New Roman" pitchFamily="18" charset="0"/>
                <a:ea typeface="標楷體" pitchFamily="65" charset="-120"/>
              </a:rPr>
              <a:t>現行委託方式</a:t>
            </a:r>
          </a:p>
        </p:txBody>
      </p:sp>
      <p:sp>
        <p:nvSpPr>
          <p:cNvPr id="3" name="語音泡泡: 橢圓形 2">
            <a:extLst>
              <a:ext uri="{FF2B5EF4-FFF2-40B4-BE49-F238E27FC236}">
                <a16:creationId xmlns:a16="http://schemas.microsoft.com/office/drawing/2014/main" id="{B6128AF8-AFB2-4934-AA3B-86DD4D21470D}"/>
              </a:ext>
            </a:extLst>
          </p:cNvPr>
          <p:cNvSpPr/>
          <p:nvPr/>
        </p:nvSpPr>
        <p:spPr bwMode="auto">
          <a:xfrm>
            <a:off x="8030689" y="3282949"/>
            <a:ext cx="982662" cy="1789395"/>
          </a:xfrm>
          <a:prstGeom prst="wedgeEllipseCallout">
            <a:avLst>
              <a:gd name="adj1" fmla="val -63224"/>
              <a:gd name="adj2" fmla="val 12120"/>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lang="zh-TW" altLang="en-US" dirty="0"/>
              <a:t>僅適用於逐筆交易</a:t>
            </a:r>
            <a:endParaRPr kumimoji="1" lang="zh-TW" altLang="en-US" sz="1800" b="0" i="0" u="none" strike="noStrike" cap="none" normalizeH="0" baseline="0" dirty="0">
              <a:ln>
                <a:noFill/>
              </a:ln>
              <a:solidFill>
                <a:schemeClr val="tx1"/>
              </a:solidFill>
              <a:effectLst/>
              <a:latin typeface="Times New Roman" pitchFamily="18" charset="0"/>
              <a:ea typeface="標楷體" pitchFamily="65" charset="-120"/>
            </a:endParaRPr>
          </a:p>
        </p:txBody>
      </p:sp>
      <p:sp>
        <p:nvSpPr>
          <p:cNvPr id="6" name="矩形: 圓角 5">
            <a:extLst>
              <a:ext uri="{FF2B5EF4-FFF2-40B4-BE49-F238E27FC236}">
                <a16:creationId xmlns:a16="http://schemas.microsoft.com/office/drawing/2014/main" id="{EADFCF97-1F7C-4341-B0FF-B280BFD7F6B1}"/>
              </a:ext>
            </a:extLst>
          </p:cNvPr>
          <p:cNvSpPr/>
          <p:nvPr/>
        </p:nvSpPr>
        <p:spPr bwMode="auto">
          <a:xfrm>
            <a:off x="5924550" y="2614207"/>
            <a:ext cx="1871662" cy="3678643"/>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Times New Roman" pitchFamily="18"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68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6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6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6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6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67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67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67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68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80">
                                          <p:stCondLst>
                                            <p:cond delay="0"/>
                                          </p:stCondLst>
                                        </p:cTn>
                                        <p:tgtEl>
                                          <p:spTgt spid="6"/>
                                        </p:tgtEl>
                                      </p:cBhvr>
                                    </p:animEffect>
                                    <p:anim calcmode="lin" valueType="num">
                                      <p:cBhvr>
                                        <p:cTn id="7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tgtEl>
                                      </p:cBhvr>
                                      <p:to x="100000" y="60000"/>
                                    </p:animScale>
                                    <p:animScale>
                                      <p:cBhvr>
                                        <p:cTn id="82" dur="166" decel="50000">
                                          <p:stCondLst>
                                            <p:cond delay="676"/>
                                          </p:stCondLst>
                                        </p:cTn>
                                        <p:tgtEl>
                                          <p:spTgt spid="6"/>
                                        </p:tgtEl>
                                      </p:cBhvr>
                                      <p:to x="100000" y="100000"/>
                                    </p:animScale>
                                    <p:animScale>
                                      <p:cBhvr>
                                        <p:cTn id="83" dur="26">
                                          <p:stCondLst>
                                            <p:cond delay="1312"/>
                                          </p:stCondLst>
                                        </p:cTn>
                                        <p:tgtEl>
                                          <p:spTgt spid="6"/>
                                        </p:tgtEl>
                                      </p:cBhvr>
                                      <p:to x="100000" y="80000"/>
                                    </p:animScale>
                                    <p:animScale>
                                      <p:cBhvr>
                                        <p:cTn id="84" dur="166" decel="50000">
                                          <p:stCondLst>
                                            <p:cond delay="1338"/>
                                          </p:stCondLst>
                                        </p:cTn>
                                        <p:tgtEl>
                                          <p:spTgt spid="6"/>
                                        </p:tgtEl>
                                      </p:cBhvr>
                                      <p:to x="100000" y="100000"/>
                                    </p:animScale>
                                    <p:animScale>
                                      <p:cBhvr>
                                        <p:cTn id="85" dur="26">
                                          <p:stCondLst>
                                            <p:cond delay="1642"/>
                                          </p:stCondLst>
                                        </p:cTn>
                                        <p:tgtEl>
                                          <p:spTgt spid="6"/>
                                        </p:tgtEl>
                                      </p:cBhvr>
                                      <p:to x="100000" y="90000"/>
                                    </p:animScale>
                                    <p:animScale>
                                      <p:cBhvr>
                                        <p:cTn id="86" dur="166" decel="50000">
                                          <p:stCondLst>
                                            <p:cond delay="1668"/>
                                          </p:stCondLst>
                                        </p:cTn>
                                        <p:tgtEl>
                                          <p:spTgt spid="6"/>
                                        </p:tgtEl>
                                      </p:cBhvr>
                                      <p:to x="100000" y="100000"/>
                                    </p:animScale>
                                    <p:animScale>
                                      <p:cBhvr>
                                        <p:cTn id="87" dur="26">
                                          <p:stCondLst>
                                            <p:cond delay="1808"/>
                                          </p:stCondLst>
                                        </p:cTn>
                                        <p:tgtEl>
                                          <p:spTgt spid="6"/>
                                        </p:tgtEl>
                                      </p:cBhvr>
                                      <p:to x="100000" y="95000"/>
                                    </p:animScale>
                                    <p:animScale>
                                      <p:cBhvr>
                                        <p:cTn id="88" dur="166" decel="50000">
                                          <p:stCondLst>
                                            <p:cond delay="1834"/>
                                          </p:stCondLst>
                                        </p:cTn>
                                        <p:tgtEl>
                                          <p:spTgt spid="6"/>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fade">
                                      <p:cBhvr>
                                        <p:cTn id="93" dur="2000"/>
                                        <p:tgtEl>
                                          <p:spTgt spid="3"/>
                                        </p:tgtEl>
                                      </p:cBhvr>
                                    </p:animEffect>
                                    <p:anim calcmode="lin" valueType="num">
                                      <p:cBhvr>
                                        <p:cTn id="94" dur="2000" fill="hold"/>
                                        <p:tgtEl>
                                          <p:spTgt spid="3"/>
                                        </p:tgtEl>
                                        <p:attrNameLst>
                                          <p:attrName>ppt_w</p:attrName>
                                        </p:attrNameLst>
                                      </p:cBhvr>
                                      <p:tavLst>
                                        <p:tav tm="0" fmla="#ppt_w*sin(2.5*pi*$)">
                                          <p:val>
                                            <p:fltVal val="0"/>
                                          </p:val>
                                        </p:tav>
                                        <p:tav tm="100000">
                                          <p:val>
                                            <p:fltVal val="1"/>
                                          </p:val>
                                        </p:tav>
                                      </p:tavLst>
                                    </p:anim>
                                    <p:anim calcmode="lin" valueType="num">
                                      <p:cBhvr>
                                        <p:cTn id="9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0" grpId="0" animBg="1"/>
      <p:bldP spid="15" grpId="0" animBg="1"/>
      <p:bldP spid="23" grpId="0" animBg="1"/>
      <p:bldP spid="24" grpId="0" animBg="1"/>
      <p:bldP spid="26" grpId="0" animBg="1"/>
      <p:bldP spid="28672" grpId="0" animBg="1"/>
      <p:bldP spid="28675" grpId="0" animBg="1"/>
      <p:bldP spid="28677" grpId="0" animBg="1"/>
      <p:bldP spid="28679" grpId="0" animBg="1"/>
      <p:bldP spid="28687" grpId="0" animBg="1"/>
      <p:bldP spid="28689" grpId="0" animBg="1"/>
      <p:bldP spid="4" grpId="0" animBg="1"/>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3">
            <a:extLst>
              <a:ext uri="{FF2B5EF4-FFF2-40B4-BE49-F238E27FC236}">
                <a16:creationId xmlns:a16="http://schemas.microsoft.com/office/drawing/2014/main" id="{AE9E2FAB-88BC-40F3-934A-6A4758888CE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84200A5B-BAA0-4941-917A-3E5CE941E291}" type="slidenum">
              <a:rPr kumimoji="0" lang="en-US" altLang="ko-KR" smtClean="0">
                <a:solidFill>
                  <a:schemeClr val="bg1"/>
                </a:solidFill>
                <a:ea typeface="Gulim" panose="020B0600000101010101" pitchFamily="34" charset="-127"/>
              </a:rPr>
              <a:pPr/>
              <a:t>12</a:t>
            </a:fld>
            <a:endParaRPr kumimoji="0" lang="en-US" altLang="ko-KR">
              <a:solidFill>
                <a:schemeClr val="bg1"/>
              </a:solidFill>
              <a:ea typeface="Gulim" panose="020B0600000101010101" pitchFamily="34" charset="-127"/>
            </a:endParaRPr>
          </a:p>
        </p:txBody>
      </p:sp>
      <p:sp>
        <p:nvSpPr>
          <p:cNvPr id="5" name="文字方塊 15">
            <a:extLst>
              <a:ext uri="{FF2B5EF4-FFF2-40B4-BE49-F238E27FC236}">
                <a16:creationId xmlns:a16="http://schemas.microsoft.com/office/drawing/2014/main" id="{134613C0-D0E5-4D45-AED6-C7C2ADB9D28E}"/>
              </a:ext>
            </a:extLst>
          </p:cNvPr>
          <p:cNvSpPr txBox="1">
            <a:spLocks noGrp="1" noChangeArrowheads="1"/>
          </p:cNvSpPr>
          <p:nvPr>
            <p:ph type="title"/>
          </p:nvPr>
        </p:nvSpPr>
        <p:spPr bwMode="auto">
          <a:xfrm>
            <a:off x="323528" y="521237"/>
            <a:ext cx="8229600" cy="481012"/>
          </a:xfrm>
        </p:spPr>
        <p:txBody>
          <a:bodyPr vert="horz" wrap="square" lIns="91440" tIns="45720" rIns="91440" bIns="45720" numCol="1" anchor="t" anchorCtr="0" compatLnSpc="1">
            <a:prstTxWarp prst="textNoShape">
              <a:avLst/>
            </a:prstTxWarp>
            <a:spAutoFit/>
          </a:bodyPr>
          <a:lstStyle/>
          <a:p>
            <a:pPr algn="ctr">
              <a:defRPr/>
            </a:pPr>
            <a:r>
              <a:rPr lang="zh-TW" altLang="en-US" sz="2800" kern="1200" dirty="0">
                <a:solidFill>
                  <a:schemeClr val="tx1"/>
                </a:solidFill>
                <a:effectLst>
                  <a:outerShdw blurRad="38100" dist="38100" dir="2700000" algn="tl">
                    <a:srgbClr val="000000">
                      <a:alpha val="43137"/>
                    </a:srgbClr>
                  </a:outerShdw>
                </a:effectLst>
              </a:rPr>
              <a:t>逐筆交易制度新增委託功能</a:t>
            </a:r>
            <a:r>
              <a:rPr lang="en-US" altLang="zh-TW" sz="2800" kern="1200" dirty="0">
                <a:solidFill>
                  <a:schemeClr val="tx1"/>
                </a:solidFill>
                <a:effectLst>
                  <a:outerShdw blurRad="38100" dist="38100" dir="2700000" algn="tl">
                    <a:srgbClr val="000000">
                      <a:alpha val="43137"/>
                    </a:srgbClr>
                  </a:outerShdw>
                </a:effectLst>
              </a:rPr>
              <a:t>-IOC</a:t>
            </a:r>
            <a:r>
              <a:rPr lang="zh-TW" altLang="en-US" sz="2800" kern="1200" dirty="0">
                <a:solidFill>
                  <a:schemeClr val="tx1"/>
                </a:solidFill>
                <a:effectLst>
                  <a:outerShdw blurRad="38100" dist="38100" dir="2700000" algn="tl">
                    <a:srgbClr val="000000">
                      <a:alpha val="43137"/>
                    </a:srgbClr>
                  </a:outerShdw>
                </a:effectLst>
              </a:rPr>
              <a:t>、</a:t>
            </a:r>
            <a:r>
              <a:rPr lang="en-US" altLang="zh-TW" sz="2800" kern="1200" dirty="0">
                <a:solidFill>
                  <a:schemeClr val="tx1"/>
                </a:solidFill>
                <a:effectLst>
                  <a:outerShdw blurRad="38100" dist="38100" dir="2700000" algn="tl">
                    <a:srgbClr val="000000">
                      <a:alpha val="43137"/>
                    </a:srgbClr>
                  </a:outerShdw>
                </a:effectLst>
              </a:rPr>
              <a:t>FOK</a:t>
            </a:r>
            <a:r>
              <a:rPr lang="zh-TW" altLang="en-US" sz="2800" kern="1200" dirty="0">
                <a:solidFill>
                  <a:schemeClr val="tx1"/>
                </a:solidFill>
                <a:effectLst>
                  <a:outerShdw blurRad="38100" dist="38100" dir="2700000" algn="tl">
                    <a:srgbClr val="000000">
                      <a:alpha val="43137"/>
                    </a:srgbClr>
                  </a:outerShdw>
                </a:effectLst>
              </a:rPr>
              <a:t>功能釋例</a:t>
            </a:r>
            <a:endParaRPr lang="en-US" altLang="zh-TW" sz="2800" kern="1200" dirty="0">
              <a:solidFill>
                <a:schemeClr val="tx1"/>
              </a:solidFill>
              <a:effectLst>
                <a:outerShdw blurRad="38100" dist="38100" dir="2700000" algn="tl">
                  <a:srgbClr val="000000">
                    <a:alpha val="43137"/>
                  </a:srgbClr>
                </a:outerShdw>
              </a:effectLst>
              <a:cs typeface="+mn-cs"/>
            </a:endParaRPr>
          </a:p>
        </p:txBody>
      </p:sp>
      <p:graphicFrame>
        <p:nvGraphicFramePr>
          <p:cNvPr id="6" name="內容版面配置區 4">
            <a:extLst>
              <a:ext uri="{FF2B5EF4-FFF2-40B4-BE49-F238E27FC236}">
                <a16:creationId xmlns:a16="http://schemas.microsoft.com/office/drawing/2014/main" id="{AE1734C5-D9C0-4D43-ADEF-5A032258D399}"/>
              </a:ext>
            </a:extLst>
          </p:cNvPr>
          <p:cNvGraphicFramePr>
            <a:graphicFrameLocks noGrp="1"/>
          </p:cNvGraphicFramePr>
          <p:nvPr>
            <p:ph idx="1"/>
            <p:extLst>
              <p:ext uri="{D42A27DB-BD31-4B8C-83A1-F6EECF244321}">
                <p14:modId xmlns:p14="http://schemas.microsoft.com/office/powerpoint/2010/main" val="1552815726"/>
              </p:ext>
            </p:extLst>
          </p:nvPr>
        </p:nvGraphicFramePr>
        <p:xfrm>
          <a:off x="864407" y="2096811"/>
          <a:ext cx="3167832" cy="2194560"/>
        </p:xfrm>
        <a:graphic>
          <a:graphicData uri="http://schemas.openxmlformats.org/drawingml/2006/table">
            <a:tbl>
              <a:tblPr firstRow="1" bandRow="1">
                <a:tableStyleId>{7DF18680-E054-41AD-8BC1-D1AEF772440D}</a:tableStyleId>
              </a:tblPr>
              <a:tblGrid>
                <a:gridCol w="1055944">
                  <a:extLst>
                    <a:ext uri="{9D8B030D-6E8A-4147-A177-3AD203B41FA5}">
                      <a16:colId xmlns:a16="http://schemas.microsoft.com/office/drawing/2014/main" val="20000"/>
                    </a:ext>
                  </a:extLst>
                </a:gridCol>
                <a:gridCol w="1055944">
                  <a:extLst>
                    <a:ext uri="{9D8B030D-6E8A-4147-A177-3AD203B41FA5}">
                      <a16:colId xmlns:a16="http://schemas.microsoft.com/office/drawing/2014/main" val="20001"/>
                    </a:ext>
                  </a:extLst>
                </a:gridCol>
                <a:gridCol w="1055944">
                  <a:extLst>
                    <a:ext uri="{9D8B030D-6E8A-4147-A177-3AD203B41FA5}">
                      <a16:colId xmlns:a16="http://schemas.microsoft.com/office/drawing/2014/main" val="20002"/>
                    </a:ext>
                  </a:extLst>
                </a:gridCol>
              </a:tblGrid>
              <a:tr h="370840">
                <a:tc>
                  <a:txBody>
                    <a:bodyPr/>
                    <a:lstStyle/>
                    <a:p>
                      <a:pPr algn="ctr"/>
                      <a:r>
                        <a:rPr lang="zh-TW" altLang="en-US" sz="2400" dirty="0"/>
                        <a:t>委買張數</a:t>
                      </a:r>
                      <a:endParaRPr lang="zh-TW" altLang="en-US" sz="2400" dirty="0">
                        <a:solidFill>
                          <a:schemeClr val="tx1"/>
                        </a:solidFill>
                        <a:latin typeface="標楷體" panose="03000509000000000000" pitchFamily="65" charset="-120"/>
                        <a:ea typeface="標楷體" panose="03000509000000000000" pitchFamily="65" charset="-120"/>
                      </a:endParaRPr>
                    </a:p>
                  </a:txBody>
                  <a:tcPr marL="91434" marR="91434"/>
                </a:tc>
                <a:tc>
                  <a:txBody>
                    <a:bodyPr/>
                    <a:lstStyle/>
                    <a:p>
                      <a:pPr algn="ctr"/>
                      <a:r>
                        <a:rPr lang="zh-TW" altLang="en-US" sz="2400" dirty="0"/>
                        <a:t>價格</a:t>
                      </a:r>
                      <a:endParaRPr lang="zh-TW" altLang="en-US" sz="2400" dirty="0">
                        <a:solidFill>
                          <a:schemeClr val="tx1"/>
                        </a:solidFill>
                        <a:latin typeface="標楷體" panose="03000509000000000000" pitchFamily="65" charset="-120"/>
                        <a:ea typeface="標楷體" panose="03000509000000000000" pitchFamily="65" charset="-120"/>
                      </a:endParaRPr>
                    </a:p>
                  </a:txBody>
                  <a:tcPr marL="91434" marR="91434"/>
                </a:tc>
                <a:tc>
                  <a:txBody>
                    <a:bodyPr/>
                    <a:lstStyle/>
                    <a:p>
                      <a:pPr algn="ctr"/>
                      <a:r>
                        <a:rPr lang="zh-TW" altLang="en-US" sz="2400" dirty="0"/>
                        <a:t>委賣張數</a:t>
                      </a:r>
                      <a:endParaRPr lang="zh-TW" altLang="en-US" sz="2400" dirty="0">
                        <a:solidFill>
                          <a:schemeClr val="tx1"/>
                        </a:solidFill>
                        <a:latin typeface="標楷體" panose="03000509000000000000" pitchFamily="65" charset="-120"/>
                        <a:ea typeface="標楷體" panose="03000509000000000000" pitchFamily="65" charset="-120"/>
                      </a:endParaRPr>
                    </a:p>
                  </a:txBody>
                  <a:tcPr marL="91434" marR="91434"/>
                </a:tc>
                <a:extLst>
                  <a:ext uri="{0D108BD9-81ED-4DB2-BD59-A6C34878D82A}">
                    <a16:rowId xmlns:a16="http://schemas.microsoft.com/office/drawing/2014/main" val="10000"/>
                  </a:ext>
                </a:extLst>
              </a:tr>
              <a:tr h="440447">
                <a:tc>
                  <a:txBody>
                    <a:bodyPr/>
                    <a:lstStyle/>
                    <a:p>
                      <a:pPr algn="ctr"/>
                      <a:endParaRPr lang="zh-TW" altLang="en-US" sz="2000" dirty="0"/>
                    </a:p>
                  </a:txBody>
                  <a:tcPr marL="91434" marR="91434"/>
                </a:tc>
                <a:tc>
                  <a:txBody>
                    <a:bodyPr/>
                    <a:lstStyle/>
                    <a:p>
                      <a:pPr algn="ctr"/>
                      <a:r>
                        <a:rPr lang="en-US" altLang="zh-TW" sz="2400" dirty="0"/>
                        <a:t>105</a:t>
                      </a:r>
                      <a:endParaRPr lang="zh-TW" altLang="en-US" sz="2400" dirty="0"/>
                    </a:p>
                  </a:txBody>
                  <a:tcPr marL="91434" marR="91434"/>
                </a:tc>
                <a:tc>
                  <a:txBody>
                    <a:bodyPr/>
                    <a:lstStyle/>
                    <a:p>
                      <a:pPr algn="ctr"/>
                      <a:endParaRPr lang="zh-TW" altLang="en-US" sz="2400" dirty="0"/>
                    </a:p>
                  </a:txBody>
                  <a:tcPr marL="91434" marR="91434"/>
                </a:tc>
                <a:extLst>
                  <a:ext uri="{0D108BD9-81ED-4DB2-BD59-A6C34878D82A}">
                    <a16:rowId xmlns:a16="http://schemas.microsoft.com/office/drawing/2014/main" val="10001"/>
                  </a:ext>
                </a:extLst>
              </a:tr>
              <a:tr h="370840">
                <a:tc>
                  <a:txBody>
                    <a:bodyPr/>
                    <a:lstStyle/>
                    <a:p>
                      <a:pPr algn="ctr"/>
                      <a:endParaRPr lang="zh-TW" altLang="en-US" sz="2000" dirty="0"/>
                    </a:p>
                  </a:txBody>
                  <a:tcPr marL="91434" marR="91434"/>
                </a:tc>
                <a:tc>
                  <a:txBody>
                    <a:bodyPr/>
                    <a:lstStyle/>
                    <a:p>
                      <a:pPr algn="ctr"/>
                      <a:r>
                        <a:rPr lang="en-US" altLang="zh-TW" sz="2400" dirty="0"/>
                        <a:t>104</a:t>
                      </a:r>
                      <a:endParaRPr lang="zh-TW" altLang="en-US" sz="2400" dirty="0"/>
                    </a:p>
                  </a:txBody>
                  <a:tcPr marL="91434" marR="91434"/>
                </a:tc>
                <a:tc>
                  <a:txBody>
                    <a:bodyPr/>
                    <a:lstStyle/>
                    <a:p>
                      <a:pPr algn="ctr"/>
                      <a:r>
                        <a:rPr lang="en-US" altLang="zh-TW" sz="2400" dirty="0"/>
                        <a:t>20</a:t>
                      </a:r>
                      <a:endParaRPr lang="zh-TW" altLang="en-US" sz="2400" dirty="0"/>
                    </a:p>
                  </a:txBody>
                  <a:tcPr marL="91434" marR="91434"/>
                </a:tc>
                <a:extLst>
                  <a:ext uri="{0D108BD9-81ED-4DB2-BD59-A6C34878D82A}">
                    <a16:rowId xmlns:a16="http://schemas.microsoft.com/office/drawing/2014/main" val="10002"/>
                  </a:ext>
                </a:extLst>
              </a:tr>
              <a:tr h="370840">
                <a:tc>
                  <a:txBody>
                    <a:bodyPr/>
                    <a:lstStyle/>
                    <a:p>
                      <a:pPr algn="ctr"/>
                      <a:endParaRPr lang="zh-TW" altLang="en-US" sz="2000" dirty="0"/>
                    </a:p>
                  </a:txBody>
                  <a:tcPr marL="91434" marR="91434"/>
                </a:tc>
                <a:tc>
                  <a:txBody>
                    <a:bodyPr/>
                    <a:lstStyle/>
                    <a:p>
                      <a:pPr algn="ctr"/>
                      <a:r>
                        <a:rPr lang="en-US" altLang="zh-TW" sz="2400" dirty="0"/>
                        <a:t>103</a:t>
                      </a:r>
                      <a:endParaRPr lang="zh-TW" altLang="en-US" sz="2400" dirty="0"/>
                    </a:p>
                  </a:txBody>
                  <a:tcPr marL="91434" marR="91434"/>
                </a:tc>
                <a:tc>
                  <a:txBody>
                    <a:bodyPr/>
                    <a:lstStyle/>
                    <a:p>
                      <a:pPr algn="ctr"/>
                      <a:r>
                        <a:rPr lang="en-US" altLang="zh-TW" sz="2400" dirty="0"/>
                        <a:t>20</a:t>
                      </a:r>
                      <a:endParaRPr lang="zh-TW" altLang="en-US" sz="2400" dirty="0"/>
                    </a:p>
                  </a:txBody>
                  <a:tcPr marL="91434" marR="91434"/>
                </a:tc>
                <a:extLst>
                  <a:ext uri="{0D108BD9-81ED-4DB2-BD59-A6C34878D82A}">
                    <a16:rowId xmlns:a16="http://schemas.microsoft.com/office/drawing/2014/main" val="10003"/>
                  </a:ext>
                </a:extLst>
              </a:tr>
            </a:tbl>
          </a:graphicData>
        </a:graphic>
      </p:graphicFrame>
      <p:graphicFrame>
        <p:nvGraphicFramePr>
          <p:cNvPr id="7" name="內容版面配置區 4">
            <a:extLst>
              <a:ext uri="{FF2B5EF4-FFF2-40B4-BE49-F238E27FC236}">
                <a16:creationId xmlns:a16="http://schemas.microsoft.com/office/drawing/2014/main" id="{206C4768-230E-4287-BB96-EA66D61F34E6}"/>
              </a:ext>
            </a:extLst>
          </p:cNvPr>
          <p:cNvGraphicFramePr>
            <a:graphicFrameLocks/>
          </p:cNvGraphicFramePr>
          <p:nvPr>
            <p:extLst>
              <p:ext uri="{D42A27DB-BD31-4B8C-83A1-F6EECF244321}">
                <p14:modId xmlns:p14="http://schemas.microsoft.com/office/powerpoint/2010/main" val="271631740"/>
              </p:ext>
            </p:extLst>
          </p:nvPr>
        </p:nvGraphicFramePr>
        <p:xfrm>
          <a:off x="4671317" y="1844824"/>
          <a:ext cx="1944018" cy="2509053"/>
        </p:xfrm>
        <a:graphic>
          <a:graphicData uri="http://schemas.openxmlformats.org/drawingml/2006/table">
            <a:tbl>
              <a:tblPr firstRow="1" bandRow="1">
                <a:tableStyleId>{5C22544A-7EE6-4342-B048-85BDC9FD1C3A}</a:tableStyleId>
              </a:tblPr>
              <a:tblGrid>
                <a:gridCol w="648006">
                  <a:extLst>
                    <a:ext uri="{9D8B030D-6E8A-4147-A177-3AD203B41FA5}">
                      <a16:colId xmlns:a16="http://schemas.microsoft.com/office/drawing/2014/main" val="20000"/>
                    </a:ext>
                  </a:extLst>
                </a:gridCol>
                <a:gridCol w="648006">
                  <a:extLst>
                    <a:ext uri="{9D8B030D-6E8A-4147-A177-3AD203B41FA5}">
                      <a16:colId xmlns:a16="http://schemas.microsoft.com/office/drawing/2014/main" val="20001"/>
                    </a:ext>
                  </a:extLst>
                </a:gridCol>
                <a:gridCol w="648006">
                  <a:extLst>
                    <a:ext uri="{9D8B030D-6E8A-4147-A177-3AD203B41FA5}">
                      <a16:colId xmlns:a16="http://schemas.microsoft.com/office/drawing/2014/main" val="20002"/>
                    </a:ext>
                  </a:extLst>
                </a:gridCol>
              </a:tblGrid>
              <a:tr h="1188499">
                <a:tc>
                  <a:txBody>
                    <a:bodyPr/>
                    <a:lstStyle/>
                    <a:p>
                      <a:pPr algn="ctr"/>
                      <a:r>
                        <a:rPr lang="zh-TW" altLang="en-US" sz="2400" dirty="0"/>
                        <a:t>順序</a:t>
                      </a:r>
                      <a:endParaRPr lang="zh-TW" altLang="en-US" sz="2400" b="1" dirty="0">
                        <a:solidFill>
                          <a:schemeClr val="tx1"/>
                        </a:solidFill>
                        <a:latin typeface="標楷體" panose="03000509000000000000" pitchFamily="65" charset="-120"/>
                        <a:ea typeface="標楷體" panose="03000509000000000000" pitchFamily="65" charset="-120"/>
                      </a:endParaRPr>
                    </a:p>
                  </a:txBody>
                  <a:tcPr marL="91412" marR="91412"/>
                </a:tc>
                <a:tc>
                  <a:txBody>
                    <a:bodyPr/>
                    <a:lstStyle/>
                    <a:p>
                      <a:pPr algn="ctr"/>
                      <a:r>
                        <a:rPr lang="zh-TW" altLang="en-US" sz="2400" dirty="0"/>
                        <a:t>價格</a:t>
                      </a:r>
                      <a:endParaRPr lang="zh-TW" altLang="en-US" sz="2400" b="1" dirty="0">
                        <a:solidFill>
                          <a:schemeClr val="tx1"/>
                        </a:solidFill>
                        <a:latin typeface="標楷體" panose="03000509000000000000" pitchFamily="65" charset="-120"/>
                        <a:ea typeface="標楷體" panose="03000509000000000000" pitchFamily="65" charset="-120"/>
                      </a:endParaRPr>
                    </a:p>
                  </a:txBody>
                  <a:tcPr marL="91412" marR="91412"/>
                </a:tc>
                <a:tc>
                  <a:txBody>
                    <a:bodyPr/>
                    <a:lstStyle/>
                    <a:p>
                      <a:pPr algn="ctr"/>
                      <a:r>
                        <a:rPr lang="zh-TW" altLang="en-US" sz="2400" dirty="0"/>
                        <a:t>成交</a:t>
                      </a:r>
                      <a:endParaRPr lang="zh-TW" altLang="en-US" sz="2400" b="1" dirty="0">
                        <a:solidFill>
                          <a:schemeClr val="tx1"/>
                        </a:solidFill>
                        <a:latin typeface="標楷體" panose="03000509000000000000" pitchFamily="65" charset="-120"/>
                        <a:ea typeface="標楷體" panose="03000509000000000000" pitchFamily="65" charset="-120"/>
                      </a:endParaRPr>
                    </a:p>
                  </a:txBody>
                  <a:tcPr marL="91412" marR="91412"/>
                </a:tc>
                <a:extLst>
                  <a:ext uri="{0D108BD9-81ED-4DB2-BD59-A6C34878D82A}">
                    <a16:rowId xmlns:a16="http://schemas.microsoft.com/office/drawing/2014/main" val="10000"/>
                  </a:ext>
                </a:extLst>
              </a:tr>
              <a:tr h="660277">
                <a:tc>
                  <a:txBody>
                    <a:bodyPr/>
                    <a:lstStyle/>
                    <a:p>
                      <a:pPr algn="ctr"/>
                      <a:r>
                        <a:rPr lang="en-US" altLang="zh-TW" sz="2400" dirty="0"/>
                        <a:t>2</a:t>
                      </a:r>
                      <a:endParaRPr lang="zh-TW" altLang="en-US" sz="2400" b="1" dirty="0">
                        <a:latin typeface="標楷體" panose="03000509000000000000" pitchFamily="65" charset="-120"/>
                        <a:ea typeface="標楷體" panose="03000509000000000000" pitchFamily="65" charset="-120"/>
                      </a:endParaRPr>
                    </a:p>
                  </a:txBody>
                  <a:tcPr marL="91412" marR="91412"/>
                </a:tc>
                <a:tc>
                  <a:txBody>
                    <a:bodyPr/>
                    <a:lstStyle/>
                    <a:p>
                      <a:pPr algn="ctr"/>
                      <a:r>
                        <a:rPr lang="en-US" altLang="zh-TW" sz="2400" dirty="0"/>
                        <a:t>104</a:t>
                      </a:r>
                      <a:endParaRPr lang="zh-TW" altLang="en-US" sz="2400" b="1" dirty="0">
                        <a:latin typeface="標楷體" panose="03000509000000000000" pitchFamily="65" charset="-120"/>
                        <a:ea typeface="標楷體" panose="03000509000000000000" pitchFamily="65" charset="-120"/>
                      </a:endParaRPr>
                    </a:p>
                  </a:txBody>
                  <a:tcPr marL="91412" marR="91412"/>
                </a:tc>
                <a:tc>
                  <a:txBody>
                    <a:bodyPr/>
                    <a:lstStyle/>
                    <a:p>
                      <a:pPr algn="ctr"/>
                      <a:r>
                        <a:rPr lang="en-US" altLang="zh-TW" sz="2400" dirty="0"/>
                        <a:t>20</a:t>
                      </a:r>
                      <a:endParaRPr lang="zh-TW" altLang="en-US" sz="2400" b="1" dirty="0">
                        <a:latin typeface="標楷體" panose="03000509000000000000" pitchFamily="65" charset="-120"/>
                        <a:ea typeface="標楷體" panose="03000509000000000000" pitchFamily="65" charset="-120"/>
                      </a:endParaRPr>
                    </a:p>
                  </a:txBody>
                  <a:tcPr marL="91412" marR="91412"/>
                </a:tc>
                <a:extLst>
                  <a:ext uri="{0D108BD9-81ED-4DB2-BD59-A6C34878D82A}">
                    <a16:rowId xmlns:a16="http://schemas.microsoft.com/office/drawing/2014/main" val="10001"/>
                  </a:ext>
                </a:extLst>
              </a:tr>
              <a:tr h="660277">
                <a:tc>
                  <a:txBody>
                    <a:bodyPr/>
                    <a:lstStyle/>
                    <a:p>
                      <a:pPr algn="ctr"/>
                      <a:r>
                        <a:rPr lang="en-US" altLang="zh-TW" sz="2400" dirty="0"/>
                        <a:t>1</a:t>
                      </a:r>
                      <a:endParaRPr lang="zh-TW" altLang="en-US" sz="2400" b="1" dirty="0">
                        <a:latin typeface="標楷體" panose="03000509000000000000" pitchFamily="65" charset="-120"/>
                        <a:ea typeface="標楷體" panose="03000509000000000000" pitchFamily="65" charset="-120"/>
                      </a:endParaRPr>
                    </a:p>
                  </a:txBody>
                  <a:tcPr marL="91412" marR="91412"/>
                </a:tc>
                <a:tc>
                  <a:txBody>
                    <a:bodyPr/>
                    <a:lstStyle/>
                    <a:p>
                      <a:pPr algn="ctr"/>
                      <a:r>
                        <a:rPr lang="en-US" altLang="zh-TW" sz="2400" dirty="0"/>
                        <a:t>103</a:t>
                      </a:r>
                      <a:endParaRPr lang="zh-TW" altLang="en-US" sz="2400" b="1" dirty="0">
                        <a:latin typeface="標楷體" panose="03000509000000000000" pitchFamily="65" charset="-120"/>
                        <a:ea typeface="標楷體" panose="03000509000000000000" pitchFamily="65" charset="-120"/>
                      </a:endParaRPr>
                    </a:p>
                  </a:txBody>
                  <a:tcPr marL="91412" marR="91412"/>
                </a:tc>
                <a:tc>
                  <a:txBody>
                    <a:bodyPr/>
                    <a:lstStyle/>
                    <a:p>
                      <a:pPr algn="ctr"/>
                      <a:r>
                        <a:rPr lang="en-US" altLang="zh-TW" sz="2400" dirty="0"/>
                        <a:t>20</a:t>
                      </a:r>
                      <a:endParaRPr lang="zh-TW" altLang="en-US" sz="2400" b="1" dirty="0">
                        <a:latin typeface="標楷體" panose="03000509000000000000" pitchFamily="65" charset="-120"/>
                        <a:ea typeface="標楷體" panose="03000509000000000000" pitchFamily="65" charset="-120"/>
                      </a:endParaRPr>
                    </a:p>
                  </a:txBody>
                  <a:tcPr marL="91412" marR="91412"/>
                </a:tc>
                <a:extLst>
                  <a:ext uri="{0D108BD9-81ED-4DB2-BD59-A6C34878D82A}">
                    <a16:rowId xmlns:a16="http://schemas.microsoft.com/office/drawing/2014/main" val="10002"/>
                  </a:ext>
                </a:extLst>
              </a:tr>
            </a:tbl>
          </a:graphicData>
        </a:graphic>
      </p:graphicFrame>
      <p:sp>
        <p:nvSpPr>
          <p:cNvPr id="8" name="文字方塊 7">
            <a:extLst>
              <a:ext uri="{FF2B5EF4-FFF2-40B4-BE49-F238E27FC236}">
                <a16:creationId xmlns:a16="http://schemas.microsoft.com/office/drawing/2014/main" id="{4F4A6ECE-FCDE-47CE-A573-EE7BF672C237}"/>
              </a:ext>
            </a:extLst>
          </p:cNvPr>
          <p:cNvSpPr txBox="1">
            <a:spLocks noChangeArrowheads="1"/>
          </p:cNvSpPr>
          <p:nvPr/>
        </p:nvSpPr>
        <p:spPr bwMode="auto">
          <a:xfrm>
            <a:off x="794141" y="3037691"/>
            <a:ext cx="12231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algn="ctr"/>
            <a:r>
              <a:rPr lang="zh-TW" altLang="en-US" sz="1600" b="1" dirty="0">
                <a:solidFill>
                  <a:srgbClr val="C00000"/>
                </a:solidFill>
                <a:latin typeface="微軟正黑體" panose="020B0604030504040204" pitchFamily="34" charset="-120"/>
                <a:ea typeface="微軟正黑體" panose="020B0604030504040204" pitchFamily="34" charset="-120"/>
              </a:rPr>
              <a:t>→</a:t>
            </a:r>
            <a:r>
              <a:rPr lang="en-US" altLang="zh-TW" sz="1600" b="1" dirty="0">
                <a:solidFill>
                  <a:srgbClr val="C00000"/>
                </a:solidFill>
                <a:latin typeface="微軟正黑體" panose="020B0604030504040204" pitchFamily="34" charset="-120"/>
                <a:ea typeface="微軟正黑體" panose="020B0604030504040204" pitchFamily="34" charset="-120"/>
              </a:rPr>
              <a:t>70(IOC)</a:t>
            </a:r>
            <a:endParaRPr lang="zh-TW" altLang="en-US" sz="1600" b="1" dirty="0">
              <a:solidFill>
                <a:srgbClr val="C00000"/>
              </a:solidFill>
              <a:latin typeface="微軟正黑體" panose="020B0604030504040204" pitchFamily="34" charset="-120"/>
              <a:ea typeface="微軟正黑體" panose="020B0604030504040204" pitchFamily="34" charset="-120"/>
            </a:endParaRPr>
          </a:p>
        </p:txBody>
      </p:sp>
      <p:sp>
        <p:nvSpPr>
          <p:cNvPr id="9" name="向下箭號 8">
            <a:extLst>
              <a:ext uri="{FF2B5EF4-FFF2-40B4-BE49-F238E27FC236}">
                <a16:creationId xmlns:a16="http://schemas.microsoft.com/office/drawing/2014/main" id="{EADAEE0D-9BA1-4BA6-A0A7-EA54FBF163B1}"/>
              </a:ext>
            </a:extLst>
          </p:cNvPr>
          <p:cNvSpPr/>
          <p:nvPr/>
        </p:nvSpPr>
        <p:spPr>
          <a:xfrm rot="16200000">
            <a:off x="4029130" y="3434147"/>
            <a:ext cx="576262" cy="565969"/>
          </a:xfrm>
          <a:prstGeom prst="down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向右箭號 9">
            <a:extLst>
              <a:ext uri="{FF2B5EF4-FFF2-40B4-BE49-F238E27FC236}">
                <a16:creationId xmlns:a16="http://schemas.microsoft.com/office/drawing/2014/main" id="{94EFDFDF-C276-4864-87B6-CB64C4ADEFED}"/>
              </a:ext>
            </a:extLst>
          </p:cNvPr>
          <p:cNvSpPr/>
          <p:nvPr/>
        </p:nvSpPr>
        <p:spPr>
          <a:xfrm>
            <a:off x="6698400" y="3502025"/>
            <a:ext cx="512718" cy="503238"/>
          </a:xfrm>
          <a:prstGeom prst="right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文字方塊 10">
            <a:extLst>
              <a:ext uri="{FF2B5EF4-FFF2-40B4-BE49-F238E27FC236}">
                <a16:creationId xmlns:a16="http://schemas.microsoft.com/office/drawing/2014/main" id="{7D852920-D89B-4286-BFC1-522AF4605E04}"/>
              </a:ext>
            </a:extLst>
          </p:cNvPr>
          <p:cNvSpPr txBox="1"/>
          <p:nvPr/>
        </p:nvSpPr>
        <p:spPr>
          <a:xfrm>
            <a:off x="7294183" y="2924185"/>
            <a:ext cx="1450665" cy="1560492"/>
          </a:xfrm>
          <a:prstGeom prst="rect">
            <a:avLst/>
          </a:prstGeom>
          <a:solidFill>
            <a:srgbClr val="99FF33"/>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just">
              <a:lnSpc>
                <a:spcPts val="2880"/>
              </a:lnSpc>
              <a:defRPr/>
            </a:pPr>
            <a:r>
              <a:rPr lang="zh-TW" altLang="en-US" sz="2400" b="1" kern="1000" spc="-70" dirty="0">
                <a:solidFill>
                  <a:schemeClr val="tx1"/>
                </a:solidFill>
                <a:latin typeface="標楷體" panose="03000509000000000000" pitchFamily="65" charset="-120"/>
              </a:rPr>
              <a:t>剩餘</a:t>
            </a:r>
            <a:r>
              <a:rPr lang="en-US" altLang="zh-TW" sz="2400" b="1" kern="1000" spc="-70" dirty="0">
                <a:solidFill>
                  <a:schemeClr val="tx1"/>
                </a:solidFill>
                <a:latin typeface="標楷體" panose="03000509000000000000" pitchFamily="65" charset="-120"/>
              </a:rPr>
              <a:t>30</a:t>
            </a:r>
            <a:r>
              <a:rPr lang="zh-TW" altLang="en-US" sz="2400" b="1" kern="1000" spc="-70" dirty="0">
                <a:solidFill>
                  <a:schemeClr val="tx1"/>
                </a:solidFill>
                <a:latin typeface="標楷體" panose="03000509000000000000" pitchFamily="65" charset="-120"/>
              </a:rPr>
              <a:t>張</a:t>
            </a:r>
            <a:endParaRPr lang="en-US" altLang="zh-TW" sz="2400" b="1" kern="1000" spc="-70" dirty="0">
              <a:solidFill>
                <a:schemeClr val="tx1"/>
              </a:solidFill>
              <a:latin typeface="標楷體" panose="03000509000000000000" pitchFamily="65" charset="-120"/>
            </a:endParaRPr>
          </a:p>
          <a:p>
            <a:pPr algn="just">
              <a:lnSpc>
                <a:spcPts val="2880"/>
              </a:lnSpc>
              <a:defRPr/>
            </a:pPr>
            <a:r>
              <a:rPr lang="zh-TW" altLang="en-US" sz="2400" b="1" kern="1000" spc="-70" dirty="0">
                <a:solidFill>
                  <a:schemeClr val="tx1"/>
                </a:solidFill>
                <a:latin typeface="標楷體" panose="03000509000000000000" pitchFamily="65" charset="-120"/>
              </a:rPr>
              <a:t>直接取消</a:t>
            </a:r>
            <a:endParaRPr lang="en-US" altLang="zh-TW" sz="2400" b="1" kern="1000" spc="-70" dirty="0">
              <a:solidFill>
                <a:schemeClr val="tx1"/>
              </a:solidFill>
              <a:latin typeface="標楷體" panose="03000509000000000000" pitchFamily="65" charset="-120"/>
            </a:endParaRPr>
          </a:p>
          <a:p>
            <a:pPr algn="just">
              <a:lnSpc>
                <a:spcPts val="2880"/>
              </a:lnSpc>
              <a:defRPr/>
            </a:pPr>
            <a:r>
              <a:rPr lang="zh-TW" altLang="en-US" sz="2400" b="1" kern="1000" spc="-70" dirty="0">
                <a:solidFill>
                  <a:schemeClr val="tx1"/>
                </a:solidFill>
                <a:latin typeface="標楷體" panose="03000509000000000000" pitchFamily="65" charset="-120"/>
              </a:rPr>
              <a:t>不留存委託簿</a:t>
            </a:r>
          </a:p>
        </p:txBody>
      </p:sp>
      <p:graphicFrame>
        <p:nvGraphicFramePr>
          <p:cNvPr id="12" name="內容版面配置區 4">
            <a:extLst>
              <a:ext uri="{FF2B5EF4-FFF2-40B4-BE49-F238E27FC236}">
                <a16:creationId xmlns:a16="http://schemas.microsoft.com/office/drawing/2014/main" id="{9F581DC3-ED57-4B4E-9470-BEFDD07FF509}"/>
              </a:ext>
            </a:extLst>
          </p:cNvPr>
          <p:cNvGraphicFramePr>
            <a:graphicFrameLocks/>
          </p:cNvGraphicFramePr>
          <p:nvPr>
            <p:extLst>
              <p:ext uri="{D42A27DB-BD31-4B8C-83A1-F6EECF244321}">
                <p14:modId xmlns:p14="http://schemas.microsoft.com/office/powerpoint/2010/main" val="2192878881"/>
              </p:ext>
            </p:extLst>
          </p:nvPr>
        </p:nvGraphicFramePr>
        <p:xfrm>
          <a:off x="864407" y="4353877"/>
          <a:ext cx="3167832" cy="2194560"/>
        </p:xfrm>
        <a:graphic>
          <a:graphicData uri="http://schemas.openxmlformats.org/drawingml/2006/table">
            <a:tbl>
              <a:tblPr firstRow="1" bandRow="1">
                <a:tableStyleId>{7DF18680-E054-41AD-8BC1-D1AEF772440D}</a:tableStyleId>
              </a:tblPr>
              <a:tblGrid>
                <a:gridCol w="1055944">
                  <a:extLst>
                    <a:ext uri="{9D8B030D-6E8A-4147-A177-3AD203B41FA5}">
                      <a16:colId xmlns:a16="http://schemas.microsoft.com/office/drawing/2014/main" val="20000"/>
                    </a:ext>
                  </a:extLst>
                </a:gridCol>
                <a:gridCol w="1055944">
                  <a:extLst>
                    <a:ext uri="{9D8B030D-6E8A-4147-A177-3AD203B41FA5}">
                      <a16:colId xmlns:a16="http://schemas.microsoft.com/office/drawing/2014/main" val="20001"/>
                    </a:ext>
                  </a:extLst>
                </a:gridCol>
                <a:gridCol w="1055944">
                  <a:extLst>
                    <a:ext uri="{9D8B030D-6E8A-4147-A177-3AD203B41FA5}">
                      <a16:colId xmlns:a16="http://schemas.microsoft.com/office/drawing/2014/main" val="20002"/>
                    </a:ext>
                  </a:extLst>
                </a:gridCol>
              </a:tblGrid>
              <a:tr h="370840">
                <a:tc>
                  <a:txBody>
                    <a:bodyPr/>
                    <a:lstStyle/>
                    <a:p>
                      <a:pPr algn="ctr"/>
                      <a:r>
                        <a:rPr lang="zh-TW" altLang="en-US" sz="2400" dirty="0"/>
                        <a:t>委買張數</a:t>
                      </a:r>
                      <a:endParaRPr lang="zh-TW" altLang="en-US" sz="2400" dirty="0">
                        <a:solidFill>
                          <a:schemeClr val="tx1"/>
                        </a:solidFill>
                        <a:latin typeface="標楷體" panose="03000509000000000000" pitchFamily="65" charset="-120"/>
                        <a:ea typeface="標楷體" panose="03000509000000000000" pitchFamily="65" charset="-120"/>
                      </a:endParaRPr>
                    </a:p>
                  </a:txBody>
                  <a:tcPr marL="91434" marR="91434"/>
                </a:tc>
                <a:tc>
                  <a:txBody>
                    <a:bodyPr/>
                    <a:lstStyle/>
                    <a:p>
                      <a:pPr algn="ctr"/>
                      <a:r>
                        <a:rPr lang="zh-TW" altLang="en-US" sz="2400" dirty="0"/>
                        <a:t>價格</a:t>
                      </a:r>
                      <a:endParaRPr lang="zh-TW" altLang="en-US" sz="2400" dirty="0">
                        <a:solidFill>
                          <a:schemeClr val="tx1"/>
                        </a:solidFill>
                        <a:latin typeface="標楷體" panose="03000509000000000000" pitchFamily="65" charset="-120"/>
                        <a:ea typeface="標楷體" panose="03000509000000000000" pitchFamily="65" charset="-120"/>
                      </a:endParaRPr>
                    </a:p>
                  </a:txBody>
                  <a:tcPr marL="91434" marR="91434"/>
                </a:tc>
                <a:tc>
                  <a:txBody>
                    <a:bodyPr/>
                    <a:lstStyle/>
                    <a:p>
                      <a:pPr algn="ctr"/>
                      <a:r>
                        <a:rPr lang="zh-TW" altLang="en-US" sz="2400" dirty="0"/>
                        <a:t>委賣張數</a:t>
                      </a:r>
                      <a:endParaRPr lang="zh-TW" altLang="en-US" sz="2400" dirty="0">
                        <a:solidFill>
                          <a:schemeClr val="tx1"/>
                        </a:solidFill>
                        <a:latin typeface="標楷體" panose="03000509000000000000" pitchFamily="65" charset="-120"/>
                        <a:ea typeface="標楷體" panose="03000509000000000000" pitchFamily="65" charset="-120"/>
                      </a:endParaRPr>
                    </a:p>
                  </a:txBody>
                  <a:tcPr marL="91434" marR="91434"/>
                </a:tc>
                <a:extLst>
                  <a:ext uri="{0D108BD9-81ED-4DB2-BD59-A6C34878D82A}">
                    <a16:rowId xmlns:a16="http://schemas.microsoft.com/office/drawing/2014/main" val="10000"/>
                  </a:ext>
                </a:extLst>
              </a:tr>
              <a:tr h="440447">
                <a:tc>
                  <a:txBody>
                    <a:bodyPr/>
                    <a:lstStyle/>
                    <a:p>
                      <a:pPr algn="ctr"/>
                      <a:endParaRPr lang="zh-TW" altLang="en-US" sz="2000" dirty="0"/>
                    </a:p>
                  </a:txBody>
                  <a:tcPr marL="91434" marR="91434"/>
                </a:tc>
                <a:tc>
                  <a:txBody>
                    <a:bodyPr/>
                    <a:lstStyle/>
                    <a:p>
                      <a:pPr algn="ctr"/>
                      <a:r>
                        <a:rPr lang="en-US" altLang="zh-TW" sz="2400" dirty="0"/>
                        <a:t>105</a:t>
                      </a:r>
                      <a:endParaRPr lang="zh-TW" altLang="en-US" sz="2400" dirty="0"/>
                    </a:p>
                  </a:txBody>
                  <a:tcPr marL="91434" marR="91434"/>
                </a:tc>
                <a:tc>
                  <a:txBody>
                    <a:bodyPr/>
                    <a:lstStyle/>
                    <a:p>
                      <a:pPr algn="ctr"/>
                      <a:endParaRPr lang="zh-TW" altLang="en-US" sz="2400" dirty="0"/>
                    </a:p>
                  </a:txBody>
                  <a:tcPr marL="91434" marR="91434"/>
                </a:tc>
                <a:extLst>
                  <a:ext uri="{0D108BD9-81ED-4DB2-BD59-A6C34878D82A}">
                    <a16:rowId xmlns:a16="http://schemas.microsoft.com/office/drawing/2014/main" val="10001"/>
                  </a:ext>
                </a:extLst>
              </a:tr>
              <a:tr h="370840">
                <a:tc>
                  <a:txBody>
                    <a:bodyPr/>
                    <a:lstStyle/>
                    <a:p>
                      <a:pPr algn="ctr"/>
                      <a:endParaRPr lang="zh-TW" altLang="en-US" sz="2000" dirty="0"/>
                    </a:p>
                  </a:txBody>
                  <a:tcPr marL="91434" marR="91434"/>
                </a:tc>
                <a:tc>
                  <a:txBody>
                    <a:bodyPr/>
                    <a:lstStyle/>
                    <a:p>
                      <a:pPr algn="ctr"/>
                      <a:r>
                        <a:rPr lang="en-US" altLang="zh-TW" sz="2400" dirty="0"/>
                        <a:t>104</a:t>
                      </a:r>
                      <a:endParaRPr lang="zh-TW" altLang="en-US" sz="2400" dirty="0"/>
                    </a:p>
                  </a:txBody>
                  <a:tcPr marL="91434" marR="91434"/>
                </a:tc>
                <a:tc>
                  <a:txBody>
                    <a:bodyPr/>
                    <a:lstStyle/>
                    <a:p>
                      <a:pPr algn="ctr"/>
                      <a:r>
                        <a:rPr lang="en-US" altLang="zh-TW" sz="2400" dirty="0"/>
                        <a:t>20</a:t>
                      </a:r>
                      <a:endParaRPr lang="zh-TW" altLang="en-US" sz="2400" dirty="0"/>
                    </a:p>
                  </a:txBody>
                  <a:tcPr marL="91434" marR="91434"/>
                </a:tc>
                <a:extLst>
                  <a:ext uri="{0D108BD9-81ED-4DB2-BD59-A6C34878D82A}">
                    <a16:rowId xmlns:a16="http://schemas.microsoft.com/office/drawing/2014/main" val="10002"/>
                  </a:ext>
                </a:extLst>
              </a:tr>
              <a:tr h="370840">
                <a:tc>
                  <a:txBody>
                    <a:bodyPr/>
                    <a:lstStyle/>
                    <a:p>
                      <a:pPr algn="ctr"/>
                      <a:endParaRPr lang="zh-TW" altLang="en-US" sz="2000" dirty="0"/>
                    </a:p>
                  </a:txBody>
                  <a:tcPr marL="91434" marR="91434"/>
                </a:tc>
                <a:tc>
                  <a:txBody>
                    <a:bodyPr/>
                    <a:lstStyle/>
                    <a:p>
                      <a:pPr algn="ctr"/>
                      <a:r>
                        <a:rPr lang="en-US" altLang="zh-TW" sz="2400" dirty="0"/>
                        <a:t>103</a:t>
                      </a:r>
                      <a:endParaRPr lang="zh-TW" altLang="en-US" sz="2400" dirty="0"/>
                    </a:p>
                  </a:txBody>
                  <a:tcPr marL="91434" marR="91434"/>
                </a:tc>
                <a:tc>
                  <a:txBody>
                    <a:bodyPr/>
                    <a:lstStyle/>
                    <a:p>
                      <a:pPr algn="ctr"/>
                      <a:r>
                        <a:rPr lang="en-US" altLang="zh-TW" sz="2400" dirty="0"/>
                        <a:t>20</a:t>
                      </a:r>
                      <a:endParaRPr lang="zh-TW" altLang="en-US" sz="2400" dirty="0"/>
                    </a:p>
                  </a:txBody>
                  <a:tcPr marL="91434" marR="91434"/>
                </a:tc>
                <a:extLst>
                  <a:ext uri="{0D108BD9-81ED-4DB2-BD59-A6C34878D82A}">
                    <a16:rowId xmlns:a16="http://schemas.microsoft.com/office/drawing/2014/main" val="10003"/>
                  </a:ext>
                </a:extLst>
              </a:tr>
            </a:tbl>
          </a:graphicData>
        </a:graphic>
      </p:graphicFrame>
      <p:sp>
        <p:nvSpPr>
          <p:cNvPr id="13" name="文字方塊 12">
            <a:extLst>
              <a:ext uri="{FF2B5EF4-FFF2-40B4-BE49-F238E27FC236}">
                <a16:creationId xmlns:a16="http://schemas.microsoft.com/office/drawing/2014/main" id="{35280966-EC47-4B12-A8F3-F8AB3C96BF4D}"/>
              </a:ext>
            </a:extLst>
          </p:cNvPr>
          <p:cNvSpPr txBox="1">
            <a:spLocks noChangeArrowheads="1"/>
          </p:cNvSpPr>
          <p:nvPr/>
        </p:nvSpPr>
        <p:spPr bwMode="auto">
          <a:xfrm>
            <a:off x="802903" y="5260954"/>
            <a:ext cx="12231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algn="ctr"/>
            <a:r>
              <a:rPr lang="zh-TW" altLang="en-US" sz="1600" b="1" dirty="0">
                <a:solidFill>
                  <a:srgbClr val="0070C0"/>
                </a:solidFill>
                <a:latin typeface="微軟正黑體" panose="020B0604030504040204" pitchFamily="34" charset="-120"/>
                <a:ea typeface="微軟正黑體" panose="020B0604030504040204" pitchFamily="34" charset="-120"/>
              </a:rPr>
              <a:t>→</a:t>
            </a:r>
            <a:r>
              <a:rPr lang="en-US" altLang="zh-TW" sz="1600" b="1" dirty="0">
                <a:solidFill>
                  <a:srgbClr val="0070C0"/>
                </a:solidFill>
                <a:latin typeface="微軟正黑體" panose="020B0604030504040204" pitchFamily="34" charset="-120"/>
                <a:ea typeface="微軟正黑體" panose="020B0604030504040204" pitchFamily="34" charset="-120"/>
              </a:rPr>
              <a:t>70(FOK)</a:t>
            </a:r>
            <a:endParaRPr lang="zh-TW" altLang="en-US" sz="1600" b="1" dirty="0">
              <a:solidFill>
                <a:srgbClr val="0070C0"/>
              </a:solidFill>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58F83BAC-9463-435F-8CAE-520DD1AE65B8}"/>
              </a:ext>
            </a:extLst>
          </p:cNvPr>
          <p:cNvSpPr txBox="1"/>
          <p:nvPr/>
        </p:nvSpPr>
        <p:spPr>
          <a:xfrm>
            <a:off x="5155744" y="5271621"/>
            <a:ext cx="3311525" cy="1135375"/>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nSpc>
                <a:spcPct val="150000"/>
              </a:lnSpc>
              <a:defRPr/>
            </a:pPr>
            <a:r>
              <a:rPr lang="en-US" altLang="zh-TW" sz="2400" b="1" dirty="0">
                <a:solidFill>
                  <a:schemeClr val="tx1"/>
                </a:solidFill>
                <a:latin typeface="標楷體" panose="03000509000000000000" pitchFamily="65" charset="-120"/>
              </a:rPr>
              <a:t>70</a:t>
            </a:r>
            <a:r>
              <a:rPr lang="zh-TW" altLang="en-US" sz="2400" b="1" dirty="0">
                <a:solidFill>
                  <a:schemeClr val="tx1"/>
                </a:solidFill>
                <a:latin typeface="標楷體" panose="03000509000000000000" pitchFamily="65" charset="-120"/>
              </a:rPr>
              <a:t>張委買直接取消、</a:t>
            </a:r>
            <a:endParaRPr lang="en-US" altLang="zh-TW" sz="2400" b="1" dirty="0">
              <a:solidFill>
                <a:schemeClr val="tx1"/>
              </a:solidFill>
              <a:latin typeface="標楷體" panose="03000509000000000000" pitchFamily="65" charset="-120"/>
            </a:endParaRPr>
          </a:p>
          <a:p>
            <a:pPr>
              <a:lnSpc>
                <a:spcPct val="150000"/>
              </a:lnSpc>
              <a:defRPr/>
            </a:pPr>
            <a:r>
              <a:rPr lang="zh-TW" altLang="en-US" sz="2400" b="1" dirty="0">
                <a:solidFill>
                  <a:schemeClr val="tx1"/>
                </a:solidFill>
                <a:latin typeface="標楷體" panose="03000509000000000000" pitchFamily="65" charset="-120"/>
              </a:rPr>
              <a:t>不會留委託簿</a:t>
            </a:r>
          </a:p>
        </p:txBody>
      </p:sp>
      <p:sp>
        <p:nvSpPr>
          <p:cNvPr id="15" name="向下箭號 8">
            <a:extLst>
              <a:ext uri="{FF2B5EF4-FFF2-40B4-BE49-F238E27FC236}">
                <a16:creationId xmlns:a16="http://schemas.microsoft.com/office/drawing/2014/main" id="{B1370F5C-13FD-4020-9B0B-4CB607BD4E51}"/>
              </a:ext>
            </a:extLst>
          </p:cNvPr>
          <p:cNvSpPr/>
          <p:nvPr/>
        </p:nvSpPr>
        <p:spPr>
          <a:xfrm rot="16200000">
            <a:off x="4312115" y="5412485"/>
            <a:ext cx="576262" cy="998016"/>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箭號: 迴轉箭號 3">
            <a:extLst>
              <a:ext uri="{FF2B5EF4-FFF2-40B4-BE49-F238E27FC236}">
                <a16:creationId xmlns:a16="http://schemas.microsoft.com/office/drawing/2014/main" id="{ED5F2467-B845-41B1-8C32-526FF00AF2EA}"/>
              </a:ext>
            </a:extLst>
          </p:cNvPr>
          <p:cNvSpPr/>
          <p:nvPr/>
        </p:nvSpPr>
        <p:spPr bwMode="auto">
          <a:xfrm>
            <a:off x="1331640" y="1081095"/>
            <a:ext cx="4320282" cy="953209"/>
          </a:xfrm>
          <a:prstGeom prst="uturnArrow">
            <a:avLst/>
          </a:prstGeom>
          <a:ln w="38100">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Times New Roman" pitchFamily="18" charset="0"/>
              <a:ea typeface="標楷體" pitchFamily="65" charset="-120"/>
            </a:endParaRPr>
          </a:p>
        </p:txBody>
      </p:sp>
      <p:sp>
        <p:nvSpPr>
          <p:cNvPr id="16" name="文字方塊 15">
            <a:extLst>
              <a:ext uri="{FF2B5EF4-FFF2-40B4-BE49-F238E27FC236}">
                <a16:creationId xmlns:a16="http://schemas.microsoft.com/office/drawing/2014/main" id="{BFCF8A82-7F3F-4D63-A00F-1DA040CCC29D}"/>
              </a:ext>
            </a:extLst>
          </p:cNvPr>
          <p:cNvSpPr txBox="1"/>
          <p:nvPr/>
        </p:nvSpPr>
        <p:spPr>
          <a:xfrm>
            <a:off x="4042771" y="1321604"/>
            <a:ext cx="1067015" cy="523220"/>
          </a:xfrm>
          <a:prstGeom prst="rect">
            <a:avLst/>
          </a:prstGeom>
          <a:noFill/>
        </p:spPr>
        <p:txBody>
          <a:bodyPr wrap="square" rtlCol="0">
            <a:spAutoFit/>
          </a:bodyPr>
          <a:lstStyle/>
          <a:p>
            <a:r>
              <a:rPr lang="en-US" altLang="zh-TW" sz="2800" dirty="0">
                <a:solidFill>
                  <a:srgbClr val="FF9900"/>
                </a:solidFill>
              </a:rPr>
              <a:t>ROD</a:t>
            </a:r>
            <a:endParaRPr lang="zh-TW" altLang="en-US" sz="2800" dirty="0">
              <a:solidFill>
                <a:srgbClr val="FF9900"/>
              </a:solidFill>
            </a:endParaRPr>
          </a:p>
        </p:txBody>
      </p:sp>
      <p:sp>
        <p:nvSpPr>
          <p:cNvPr id="20" name="箭號: 有線條的向右箭號 19">
            <a:extLst>
              <a:ext uri="{FF2B5EF4-FFF2-40B4-BE49-F238E27FC236}">
                <a16:creationId xmlns:a16="http://schemas.microsoft.com/office/drawing/2014/main" id="{23D29B0D-9236-48DC-90DF-5DA67A18A949}"/>
              </a:ext>
            </a:extLst>
          </p:cNvPr>
          <p:cNvSpPr/>
          <p:nvPr/>
        </p:nvSpPr>
        <p:spPr bwMode="auto">
          <a:xfrm>
            <a:off x="5940153" y="1268760"/>
            <a:ext cx="1082140" cy="481012"/>
          </a:xfrm>
          <a:prstGeom prst="stripedRightArrow">
            <a:avLst/>
          </a:prstGeom>
          <a:ln w="38100">
            <a:solidFill>
              <a:srgbClr val="FF9933"/>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Times New Roman" pitchFamily="18" charset="0"/>
              <a:ea typeface="標楷體" pitchFamily="65" charset="-120"/>
            </a:endParaRPr>
          </a:p>
        </p:txBody>
      </p:sp>
      <p:sp>
        <p:nvSpPr>
          <p:cNvPr id="21" name="文字方塊 20">
            <a:extLst>
              <a:ext uri="{FF2B5EF4-FFF2-40B4-BE49-F238E27FC236}">
                <a16:creationId xmlns:a16="http://schemas.microsoft.com/office/drawing/2014/main" id="{9CDDD2CB-439F-4387-B2DF-A5C4DD3F2BAB}"/>
              </a:ext>
            </a:extLst>
          </p:cNvPr>
          <p:cNvSpPr txBox="1"/>
          <p:nvPr/>
        </p:nvSpPr>
        <p:spPr>
          <a:xfrm>
            <a:off x="7211118" y="1246534"/>
            <a:ext cx="1609354" cy="1200329"/>
          </a:xfrm>
          <a:prstGeom prst="rect">
            <a:avLst/>
          </a:prstGeom>
          <a:solidFill>
            <a:srgbClr val="FF9933"/>
          </a:solidFill>
        </p:spPr>
        <p:txBody>
          <a:bodyPr wrap="square" rtlCol="0">
            <a:spAutoFit/>
          </a:bodyPr>
          <a:lstStyle/>
          <a:p>
            <a:r>
              <a:rPr lang="zh-TW" altLang="en-US" sz="2400" dirty="0"/>
              <a:t>剩餘</a:t>
            </a:r>
            <a:r>
              <a:rPr lang="en-US" altLang="zh-TW" sz="2400" dirty="0"/>
              <a:t>30</a:t>
            </a:r>
            <a:r>
              <a:rPr lang="zh-TW" altLang="en-US" sz="2400" dirty="0"/>
              <a:t>張</a:t>
            </a:r>
          </a:p>
          <a:p>
            <a:r>
              <a:rPr lang="zh-TW" altLang="en-US" sz="2400" dirty="0"/>
              <a:t>留存委託簿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 fill="hold"/>
                                        <p:tgtEl>
                                          <p:spTgt spid="8"/>
                                        </p:tgtEl>
                                        <p:attrNameLst>
                                          <p:attrName>ppt_x</p:attrName>
                                        </p:attrNameLst>
                                      </p:cBhvr>
                                      <p:tavLst>
                                        <p:tav tm="0">
                                          <p:val>
                                            <p:strVal val="0-#ppt_w/2"/>
                                          </p:val>
                                        </p:tav>
                                        <p:tav tm="100000">
                                          <p:val>
                                            <p:strVal val="#ppt_x"/>
                                          </p:val>
                                        </p:tav>
                                      </p:tavLst>
                                    </p:anim>
                                    <p:anim calcmode="lin" valueType="num">
                                      <p:cBhvr additive="base">
                                        <p:cTn id="8" dur="1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1000" fill="hold"/>
                                        <p:tgtEl>
                                          <p:spTgt spid="21"/>
                                        </p:tgtEl>
                                        <p:attrNameLst>
                                          <p:attrName>ppt_w</p:attrName>
                                        </p:attrNameLst>
                                      </p:cBhvr>
                                      <p:tavLst>
                                        <p:tav tm="0">
                                          <p:val>
                                            <p:fltVal val="0"/>
                                          </p:val>
                                        </p:tav>
                                        <p:tav tm="100000">
                                          <p:val>
                                            <p:strVal val="#ppt_w"/>
                                          </p:val>
                                        </p:tav>
                                      </p:tavLst>
                                    </p:anim>
                                    <p:anim calcmode="lin" valueType="num">
                                      <p:cBhvr>
                                        <p:cTn id="57" dur="1000" fill="hold"/>
                                        <p:tgtEl>
                                          <p:spTgt spid="21"/>
                                        </p:tgtEl>
                                        <p:attrNameLst>
                                          <p:attrName>ppt_h</p:attrName>
                                        </p:attrNameLst>
                                      </p:cBhvr>
                                      <p:tavLst>
                                        <p:tav tm="0">
                                          <p:val>
                                            <p:fltVal val="0"/>
                                          </p:val>
                                        </p:tav>
                                        <p:tav tm="100000">
                                          <p:val>
                                            <p:strVal val="#ppt_h"/>
                                          </p:val>
                                        </p:tav>
                                      </p:tavLst>
                                    </p:anim>
                                    <p:anim calcmode="lin" valueType="num">
                                      <p:cBhvr>
                                        <p:cTn id="58" dur="1000" fill="hold"/>
                                        <p:tgtEl>
                                          <p:spTgt spid="21"/>
                                        </p:tgtEl>
                                        <p:attrNameLst>
                                          <p:attrName>style.rotation</p:attrName>
                                        </p:attrNameLst>
                                      </p:cBhvr>
                                      <p:tavLst>
                                        <p:tav tm="0">
                                          <p:val>
                                            <p:fltVal val="90"/>
                                          </p:val>
                                        </p:tav>
                                        <p:tav tm="100000">
                                          <p:val>
                                            <p:fltVal val="0"/>
                                          </p:val>
                                        </p:tav>
                                      </p:tavLst>
                                    </p:anim>
                                    <p:animEffect transition="in" filter="fade">
                                      <p:cBhvr>
                                        <p:cTn id="59" dur="1000"/>
                                        <p:tgtEl>
                                          <p:spTgt spid="21"/>
                                        </p:tgtEl>
                                      </p:cBhvr>
                                    </p:animEffect>
                                  </p:childTnLst>
                                  <p:subTnLst>
                                    <p:audio>
                                      <p:cMediaNode>
                                        <p:cTn display="0" masterRel="sameClick">
                                          <p:stCondLst>
                                            <p:cond evt="begin" delay="0">
                                              <p:tn val="54"/>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3" grpId="0"/>
      <p:bldP spid="14" grpId="0" animBg="1"/>
      <p:bldP spid="15" grpId="0" animBg="1"/>
      <p:bldP spid="4" grpId="0" animBg="1"/>
      <p:bldP spid="16" grpId="0"/>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編號版面配置區 3">
            <a:extLst>
              <a:ext uri="{FF2B5EF4-FFF2-40B4-BE49-F238E27FC236}">
                <a16:creationId xmlns:a16="http://schemas.microsoft.com/office/drawing/2014/main" id="{B1405AF3-8DE0-48AC-B5A4-4D35C2EF39E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AC7CE6CD-7B6B-489A-B9B6-604BCDF24D13}" type="slidenum">
              <a:rPr kumimoji="0" lang="en-US" altLang="ko-KR" smtClean="0">
                <a:solidFill>
                  <a:schemeClr val="bg1"/>
                </a:solidFill>
                <a:ea typeface="Gulim" panose="020B0600000101010101" pitchFamily="34" charset="-127"/>
              </a:rPr>
              <a:pPr/>
              <a:t>13</a:t>
            </a:fld>
            <a:endParaRPr kumimoji="0" lang="en-US" altLang="ko-KR">
              <a:solidFill>
                <a:schemeClr val="bg1"/>
              </a:solidFill>
              <a:ea typeface="Gulim" panose="020B0600000101010101" pitchFamily="34" charset="-127"/>
            </a:endParaRPr>
          </a:p>
        </p:txBody>
      </p:sp>
      <p:sp>
        <p:nvSpPr>
          <p:cNvPr id="5" name="文字方塊 15">
            <a:extLst>
              <a:ext uri="{FF2B5EF4-FFF2-40B4-BE49-F238E27FC236}">
                <a16:creationId xmlns:a16="http://schemas.microsoft.com/office/drawing/2014/main" id="{D66B7B30-126D-4BAA-9501-DD4059200F47}"/>
              </a:ext>
            </a:extLst>
          </p:cNvPr>
          <p:cNvSpPr txBox="1">
            <a:spLocks noChangeArrowheads="1"/>
          </p:cNvSpPr>
          <p:nvPr/>
        </p:nvSpPr>
        <p:spPr bwMode="auto">
          <a:xfrm>
            <a:off x="419894" y="481089"/>
            <a:ext cx="8229600" cy="480131"/>
          </a:xfrm>
          <a:prstGeom prst="rect">
            <a:avLst/>
          </a:prstGeom>
        </p:spPr>
        <p:txBody>
          <a:bodyPr>
            <a:spAutoFit/>
          </a:bodyPr>
          <a:lstStyle>
            <a:lvl1pPr algn="l" rtl="0" eaLnBrk="0" fontAlgn="base" latinLnBrk="1" hangingPunct="0">
              <a:lnSpc>
                <a:spcPct val="90000"/>
              </a:lnSpc>
              <a:spcBef>
                <a:spcPct val="0"/>
              </a:spcBef>
              <a:spcAft>
                <a:spcPct val="0"/>
              </a:spcAft>
              <a:defRPr kumimoji="1" sz="3600" b="1">
                <a:solidFill>
                  <a:schemeClr val="tx2"/>
                </a:solidFill>
                <a:latin typeface="+mj-lt"/>
                <a:ea typeface="+mj-ea"/>
                <a:cs typeface="+mj-cs"/>
              </a:defRPr>
            </a:lvl1pPr>
            <a:lvl2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2pPr>
            <a:lvl3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3pPr>
            <a:lvl4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4pPr>
            <a:lvl5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5pPr>
            <a:lvl6pPr marL="4572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6pPr>
            <a:lvl7pPr marL="9144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7pPr>
            <a:lvl8pPr marL="13716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8pPr>
            <a:lvl9pPr marL="18288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9pPr>
          </a:lstStyle>
          <a:p>
            <a:pPr algn="ctr">
              <a:defRPr/>
            </a:pPr>
            <a:r>
              <a:rPr lang="zh-TW" altLang="en-US" sz="2800" dirty="0">
                <a:solidFill>
                  <a:schemeClr val="tx1"/>
                </a:solidFill>
                <a:effectLst>
                  <a:outerShdw blurRad="38100" dist="38100" dir="2700000" algn="tl">
                    <a:srgbClr val="000000">
                      <a:alpha val="43137"/>
                    </a:srgbClr>
                  </a:outerShdw>
                </a:effectLst>
              </a:rPr>
              <a:t>逐筆交易制度</a:t>
            </a:r>
            <a:r>
              <a:rPr lang="en-US" altLang="zh-TW" sz="2800" dirty="0">
                <a:solidFill>
                  <a:schemeClr val="tx1"/>
                </a:solidFill>
                <a:effectLst>
                  <a:outerShdw blurRad="38100" dist="38100" dir="2700000" algn="tl">
                    <a:srgbClr val="000000">
                      <a:alpha val="43137"/>
                    </a:srgbClr>
                  </a:outerShdw>
                </a:effectLst>
              </a:rPr>
              <a:t>ROD</a:t>
            </a:r>
            <a:r>
              <a:rPr lang="zh-TW" altLang="en-US" sz="2800" dirty="0">
                <a:solidFill>
                  <a:schemeClr val="tx1"/>
                </a:solidFill>
                <a:effectLst>
                  <a:outerShdw blurRad="38100" dist="38100" dir="2700000" algn="tl">
                    <a:srgbClr val="000000">
                      <a:alpha val="43137"/>
                    </a:srgbClr>
                  </a:outerShdw>
                </a:effectLst>
              </a:rPr>
              <a:t>、</a:t>
            </a:r>
            <a:r>
              <a:rPr lang="en-US" altLang="zh-TW" sz="2800" dirty="0">
                <a:solidFill>
                  <a:schemeClr val="tx1"/>
                </a:solidFill>
                <a:effectLst>
                  <a:outerShdw blurRad="38100" dist="38100" dir="2700000" algn="tl">
                    <a:srgbClr val="000000">
                      <a:alpha val="43137"/>
                    </a:srgbClr>
                  </a:outerShdw>
                </a:effectLst>
              </a:rPr>
              <a:t>IOC</a:t>
            </a:r>
            <a:r>
              <a:rPr lang="zh-TW" altLang="en-US" sz="2800" dirty="0">
                <a:solidFill>
                  <a:schemeClr val="tx1"/>
                </a:solidFill>
                <a:effectLst>
                  <a:outerShdw blurRad="38100" dist="38100" dir="2700000" algn="tl">
                    <a:srgbClr val="000000">
                      <a:alpha val="43137"/>
                    </a:srgbClr>
                  </a:outerShdw>
                </a:effectLst>
              </a:rPr>
              <a:t>及</a:t>
            </a:r>
            <a:r>
              <a:rPr lang="en-US" altLang="zh-TW" sz="2800" dirty="0">
                <a:solidFill>
                  <a:schemeClr val="tx1"/>
                </a:solidFill>
                <a:effectLst>
                  <a:outerShdw blurRad="38100" dist="38100" dir="2700000" algn="tl">
                    <a:srgbClr val="000000">
                      <a:alpha val="43137"/>
                    </a:srgbClr>
                  </a:outerShdw>
                </a:effectLst>
              </a:rPr>
              <a:t>FOK</a:t>
            </a:r>
            <a:r>
              <a:rPr lang="zh-TW" altLang="en-US" sz="2800" dirty="0">
                <a:solidFill>
                  <a:schemeClr val="tx1"/>
                </a:solidFill>
                <a:effectLst>
                  <a:outerShdw blurRad="38100" dist="38100" dir="2700000" algn="tl">
                    <a:srgbClr val="000000">
                      <a:alpha val="43137"/>
                    </a:srgbClr>
                  </a:outerShdw>
                </a:effectLst>
              </a:rPr>
              <a:t>之比較</a:t>
            </a:r>
            <a:r>
              <a:rPr lang="en-US" altLang="zh-TW" sz="2800" dirty="0">
                <a:solidFill>
                  <a:schemeClr val="tx1"/>
                </a:solidFill>
                <a:effectLst>
                  <a:outerShdw blurRad="38100" dist="38100" dir="2700000" algn="tl">
                    <a:srgbClr val="000000">
                      <a:alpha val="43137"/>
                    </a:srgbClr>
                  </a:outerShdw>
                </a:effectLst>
              </a:rPr>
              <a:t>-</a:t>
            </a:r>
            <a:r>
              <a:rPr lang="zh-TW" altLang="en-US" sz="2800" dirty="0">
                <a:solidFill>
                  <a:schemeClr val="tx1"/>
                </a:solidFill>
                <a:effectLst>
                  <a:outerShdw blurRad="38100" dist="38100" dir="2700000" algn="tl">
                    <a:srgbClr val="000000">
                      <a:alpha val="43137"/>
                    </a:srgbClr>
                  </a:outerShdw>
                </a:effectLst>
              </a:rPr>
              <a:t>前例彙總</a:t>
            </a:r>
            <a:endParaRPr lang="en-US" altLang="zh-TW" sz="2800" dirty="0">
              <a:solidFill>
                <a:schemeClr val="tx1"/>
              </a:solidFill>
              <a:effectLst>
                <a:outerShdw blurRad="38100" dist="38100" dir="2700000" algn="tl">
                  <a:srgbClr val="000000">
                    <a:alpha val="43137"/>
                  </a:srgbClr>
                </a:outerShdw>
              </a:effectLst>
              <a:cs typeface="+mn-cs"/>
            </a:endParaRPr>
          </a:p>
        </p:txBody>
      </p:sp>
      <p:graphicFrame>
        <p:nvGraphicFramePr>
          <p:cNvPr id="6" name="內容版面配置區 4">
            <a:extLst>
              <a:ext uri="{FF2B5EF4-FFF2-40B4-BE49-F238E27FC236}">
                <a16:creationId xmlns:a16="http://schemas.microsoft.com/office/drawing/2014/main" id="{D2E5196E-2A8D-4F82-882F-238E3BD41C0B}"/>
              </a:ext>
            </a:extLst>
          </p:cNvPr>
          <p:cNvGraphicFramePr>
            <a:graphicFrameLocks noGrp="1"/>
          </p:cNvGraphicFramePr>
          <p:nvPr>
            <p:ph idx="1"/>
            <p:extLst>
              <p:ext uri="{D42A27DB-BD31-4B8C-83A1-F6EECF244321}">
                <p14:modId xmlns:p14="http://schemas.microsoft.com/office/powerpoint/2010/main" val="447768237"/>
              </p:ext>
            </p:extLst>
          </p:nvPr>
        </p:nvGraphicFramePr>
        <p:xfrm>
          <a:off x="729134" y="1700808"/>
          <a:ext cx="7920360" cy="3484843"/>
        </p:xfrm>
        <a:graphic>
          <a:graphicData uri="http://schemas.openxmlformats.org/drawingml/2006/table">
            <a:tbl>
              <a:tblPr firstRow="1" bandRow="1">
                <a:tableStyleId>{7DF18680-E054-41AD-8BC1-D1AEF772440D}</a:tableStyleId>
              </a:tblPr>
              <a:tblGrid>
                <a:gridCol w="2640120">
                  <a:extLst>
                    <a:ext uri="{9D8B030D-6E8A-4147-A177-3AD203B41FA5}">
                      <a16:colId xmlns:a16="http://schemas.microsoft.com/office/drawing/2014/main" val="20000"/>
                    </a:ext>
                  </a:extLst>
                </a:gridCol>
                <a:gridCol w="2640120">
                  <a:extLst>
                    <a:ext uri="{9D8B030D-6E8A-4147-A177-3AD203B41FA5}">
                      <a16:colId xmlns:a16="http://schemas.microsoft.com/office/drawing/2014/main" val="20001"/>
                    </a:ext>
                  </a:extLst>
                </a:gridCol>
                <a:gridCol w="2640120">
                  <a:extLst>
                    <a:ext uri="{9D8B030D-6E8A-4147-A177-3AD203B41FA5}">
                      <a16:colId xmlns:a16="http://schemas.microsoft.com/office/drawing/2014/main" val="20002"/>
                    </a:ext>
                  </a:extLst>
                </a:gridCol>
              </a:tblGrid>
              <a:tr h="1282629">
                <a:tc>
                  <a:txBody>
                    <a:bodyPr/>
                    <a:lstStyle/>
                    <a:p>
                      <a:pPr algn="ctr"/>
                      <a:r>
                        <a:rPr lang="zh-TW" altLang="en-US" sz="2400" dirty="0">
                          <a:solidFill>
                            <a:schemeClr val="tx1"/>
                          </a:solidFill>
                          <a:latin typeface="標楷體" panose="03000509000000000000" pitchFamily="65" charset="-120"/>
                          <a:ea typeface="標楷體" panose="03000509000000000000" pitchFamily="65" charset="-120"/>
                        </a:rPr>
                        <a:t>委託種類</a:t>
                      </a:r>
                    </a:p>
                  </a:txBody>
                  <a:tcPr marL="91434" marR="91434"/>
                </a:tc>
                <a:tc>
                  <a:txBody>
                    <a:bodyPr/>
                    <a:lstStyle/>
                    <a:p>
                      <a:pPr algn="ctr"/>
                      <a:r>
                        <a:rPr lang="zh-TW" altLang="en-US" sz="2400" dirty="0">
                          <a:solidFill>
                            <a:schemeClr val="tx1"/>
                          </a:solidFill>
                          <a:latin typeface="標楷體" panose="03000509000000000000" pitchFamily="65" charset="-120"/>
                          <a:ea typeface="標楷體" panose="03000509000000000000" pitchFamily="65" charset="-120"/>
                        </a:rPr>
                        <a:t>成交張數</a:t>
                      </a:r>
                    </a:p>
                  </a:txBody>
                  <a:tcPr marL="91434" marR="91434"/>
                </a:tc>
                <a:tc>
                  <a:txBody>
                    <a:bodyPr/>
                    <a:lstStyle/>
                    <a:p>
                      <a:pPr algn="ctr"/>
                      <a:r>
                        <a:rPr lang="zh-TW" altLang="en-US" sz="2400" dirty="0">
                          <a:solidFill>
                            <a:schemeClr val="tx1"/>
                          </a:solidFill>
                          <a:latin typeface="標楷體" panose="03000509000000000000" pitchFamily="65" charset="-120"/>
                          <a:ea typeface="標楷體" panose="03000509000000000000" pitchFamily="65" charset="-120"/>
                        </a:rPr>
                        <a:t>留存委託簿直到成交或收盤之張數</a:t>
                      </a:r>
                    </a:p>
                  </a:txBody>
                  <a:tcPr marL="91434" marR="91434"/>
                </a:tc>
                <a:extLst>
                  <a:ext uri="{0D108BD9-81ED-4DB2-BD59-A6C34878D82A}">
                    <a16:rowId xmlns:a16="http://schemas.microsoft.com/office/drawing/2014/main" val="10000"/>
                  </a:ext>
                </a:extLst>
              </a:tr>
              <a:tr h="712571">
                <a:tc>
                  <a:txBody>
                    <a:bodyPr/>
                    <a:lstStyle/>
                    <a:p>
                      <a:pPr algn="ctr"/>
                      <a:r>
                        <a:rPr lang="en-US" altLang="zh-TW" sz="2000" dirty="0">
                          <a:solidFill>
                            <a:schemeClr val="tx1"/>
                          </a:solidFill>
                          <a:effectLst>
                            <a:outerShdw blurRad="38100" dist="38100" dir="2700000" algn="tl">
                              <a:srgbClr val="000000">
                                <a:alpha val="43137"/>
                              </a:srgbClr>
                            </a:outerShdw>
                          </a:effectLst>
                        </a:rPr>
                        <a:t>ROD</a:t>
                      </a:r>
                      <a:endParaRPr lang="zh-TW" altLang="en-US" sz="2000" dirty="0"/>
                    </a:p>
                  </a:txBody>
                  <a:tcPr marL="91434" marR="91434"/>
                </a:tc>
                <a:tc>
                  <a:txBody>
                    <a:bodyPr/>
                    <a:lstStyle/>
                    <a:p>
                      <a:pPr algn="ctr"/>
                      <a:r>
                        <a:rPr lang="en-US" altLang="zh-TW" sz="2400" dirty="0"/>
                        <a:t>40</a:t>
                      </a:r>
                      <a:endParaRPr lang="zh-TW" altLang="en-US" sz="2400" dirty="0"/>
                    </a:p>
                  </a:txBody>
                  <a:tcPr marL="91434" marR="91434"/>
                </a:tc>
                <a:tc>
                  <a:txBody>
                    <a:bodyPr/>
                    <a:lstStyle/>
                    <a:p>
                      <a:pPr algn="ctr"/>
                      <a:r>
                        <a:rPr lang="en-US" altLang="zh-TW" sz="2400" dirty="0"/>
                        <a:t>30</a:t>
                      </a:r>
                      <a:endParaRPr lang="zh-TW" altLang="en-US" sz="2400" dirty="0"/>
                    </a:p>
                  </a:txBody>
                  <a:tcPr marL="91434" marR="91434"/>
                </a:tc>
                <a:extLst>
                  <a:ext uri="{0D108BD9-81ED-4DB2-BD59-A6C34878D82A}">
                    <a16:rowId xmlns:a16="http://schemas.microsoft.com/office/drawing/2014/main" val="10001"/>
                  </a:ext>
                </a:extLst>
              </a:tr>
              <a:tr h="777072">
                <a:tc>
                  <a:txBody>
                    <a:bodyPr/>
                    <a:lstStyle/>
                    <a:p>
                      <a:pPr algn="ctr"/>
                      <a:r>
                        <a:rPr lang="en-US" altLang="zh-TW" sz="2000" dirty="0">
                          <a:solidFill>
                            <a:schemeClr val="tx1"/>
                          </a:solidFill>
                          <a:effectLst>
                            <a:outerShdw blurRad="38100" dist="38100" dir="2700000" algn="tl">
                              <a:srgbClr val="000000">
                                <a:alpha val="43137"/>
                              </a:srgbClr>
                            </a:outerShdw>
                          </a:effectLst>
                        </a:rPr>
                        <a:t>IOC</a:t>
                      </a:r>
                      <a:endParaRPr lang="zh-TW" altLang="en-US" sz="2000" dirty="0"/>
                    </a:p>
                  </a:txBody>
                  <a:tcPr marL="91434" marR="91434"/>
                </a:tc>
                <a:tc>
                  <a:txBody>
                    <a:bodyPr/>
                    <a:lstStyle/>
                    <a:p>
                      <a:pPr algn="ctr"/>
                      <a:r>
                        <a:rPr lang="en-US" altLang="zh-TW" sz="2400" dirty="0"/>
                        <a:t>40</a:t>
                      </a:r>
                      <a:endParaRPr lang="zh-TW" altLang="en-US" sz="2400" dirty="0"/>
                    </a:p>
                  </a:txBody>
                  <a:tcPr marL="91434" marR="91434"/>
                </a:tc>
                <a:tc>
                  <a:txBody>
                    <a:bodyPr/>
                    <a:lstStyle/>
                    <a:p>
                      <a:pPr algn="ctr"/>
                      <a:r>
                        <a:rPr lang="en-US" altLang="zh-TW" sz="4000" dirty="0">
                          <a:solidFill>
                            <a:srgbClr val="FF0000"/>
                          </a:solidFill>
                        </a:rPr>
                        <a:t>0</a:t>
                      </a:r>
                      <a:endParaRPr lang="zh-TW" altLang="en-US" sz="4000" dirty="0">
                        <a:solidFill>
                          <a:srgbClr val="FF0000"/>
                        </a:solidFill>
                      </a:endParaRPr>
                    </a:p>
                  </a:txBody>
                  <a:tcPr marL="91434" marR="91434"/>
                </a:tc>
                <a:extLst>
                  <a:ext uri="{0D108BD9-81ED-4DB2-BD59-A6C34878D82A}">
                    <a16:rowId xmlns:a16="http://schemas.microsoft.com/office/drawing/2014/main" val="10002"/>
                  </a:ext>
                </a:extLst>
              </a:tr>
              <a:tr h="712571">
                <a:tc>
                  <a:txBody>
                    <a:bodyPr/>
                    <a:lstStyle/>
                    <a:p>
                      <a:pPr algn="ctr"/>
                      <a:r>
                        <a:rPr lang="en-US" altLang="zh-TW" sz="2000" dirty="0">
                          <a:solidFill>
                            <a:schemeClr val="tx1"/>
                          </a:solidFill>
                          <a:effectLst>
                            <a:outerShdw blurRad="38100" dist="38100" dir="2700000" algn="tl">
                              <a:srgbClr val="000000">
                                <a:alpha val="43137"/>
                              </a:srgbClr>
                            </a:outerShdw>
                          </a:effectLst>
                        </a:rPr>
                        <a:t>FOK</a:t>
                      </a:r>
                      <a:endParaRPr lang="zh-TW" altLang="en-US" sz="2000" dirty="0"/>
                    </a:p>
                  </a:txBody>
                  <a:tcPr marL="91434" marR="91434"/>
                </a:tc>
                <a:tc>
                  <a:txBody>
                    <a:bodyPr/>
                    <a:lstStyle/>
                    <a:p>
                      <a:pPr algn="ctr"/>
                      <a:r>
                        <a:rPr lang="en-US" altLang="zh-TW" sz="4000" dirty="0">
                          <a:solidFill>
                            <a:srgbClr val="FF0000"/>
                          </a:solidFill>
                        </a:rPr>
                        <a:t>0</a:t>
                      </a:r>
                      <a:endParaRPr lang="zh-TW" altLang="en-US" sz="4000" dirty="0">
                        <a:solidFill>
                          <a:srgbClr val="FF0000"/>
                        </a:solidFill>
                      </a:endParaRPr>
                    </a:p>
                  </a:txBody>
                  <a:tcPr marL="91434" marR="91434"/>
                </a:tc>
                <a:tc>
                  <a:txBody>
                    <a:bodyPr/>
                    <a:lstStyle/>
                    <a:p>
                      <a:pPr algn="ctr"/>
                      <a:r>
                        <a:rPr lang="en-US" altLang="zh-TW" sz="4000" dirty="0">
                          <a:solidFill>
                            <a:srgbClr val="FF0000"/>
                          </a:solidFill>
                        </a:rPr>
                        <a:t>0</a:t>
                      </a:r>
                      <a:endParaRPr lang="zh-TW" altLang="en-US" sz="4000" dirty="0">
                        <a:solidFill>
                          <a:srgbClr val="FF0000"/>
                        </a:solidFill>
                      </a:endParaRPr>
                    </a:p>
                  </a:txBody>
                  <a:tcPr marL="91434" marR="91434"/>
                </a:tc>
                <a:extLst>
                  <a:ext uri="{0D108BD9-81ED-4DB2-BD59-A6C34878D82A}">
                    <a16:rowId xmlns:a16="http://schemas.microsoft.com/office/drawing/2014/main" val="10003"/>
                  </a:ext>
                </a:extLst>
              </a:tr>
            </a:tbl>
          </a:graphicData>
        </a:graphic>
      </p:graphicFrame>
      <p:sp>
        <p:nvSpPr>
          <p:cNvPr id="2" name="爆炸: 八角 1">
            <a:extLst>
              <a:ext uri="{FF2B5EF4-FFF2-40B4-BE49-F238E27FC236}">
                <a16:creationId xmlns:a16="http://schemas.microsoft.com/office/drawing/2014/main" id="{B76E71DD-F2CD-483D-8252-9E17B7C60E86}"/>
              </a:ext>
            </a:extLst>
          </p:cNvPr>
          <p:cNvSpPr/>
          <p:nvPr/>
        </p:nvSpPr>
        <p:spPr bwMode="auto">
          <a:xfrm>
            <a:off x="6002289" y="3140968"/>
            <a:ext cx="2647205" cy="3024336"/>
          </a:xfrm>
          <a:prstGeom prst="irregularSeal1">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dirty="0">
              <a:ln>
                <a:noFill/>
              </a:ln>
              <a:solidFill>
                <a:schemeClr val="tx1"/>
              </a:solidFill>
              <a:effectLst/>
              <a:latin typeface="Times New Roman" pitchFamily="18" charset="0"/>
              <a:ea typeface="標楷體" pitchFamily="65" charset="-120"/>
            </a:endParaRPr>
          </a:p>
        </p:txBody>
      </p:sp>
    </p:spTree>
    <p:extLst>
      <p:ext uri="{BB962C8B-B14F-4D97-AF65-F5344CB8AC3E}">
        <p14:creationId xmlns:p14="http://schemas.microsoft.com/office/powerpoint/2010/main" val="68324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編號版面配置區 3">
            <a:extLst>
              <a:ext uri="{FF2B5EF4-FFF2-40B4-BE49-F238E27FC236}">
                <a16:creationId xmlns:a16="http://schemas.microsoft.com/office/drawing/2014/main" id="{35B06EA4-B9D0-46C7-8A0F-26A2B0D807E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0C7286F0-EFF0-4249-9C8B-14306211E5CB}" type="slidenum">
              <a:rPr kumimoji="0" lang="en-US" altLang="ko-KR" smtClean="0">
                <a:solidFill>
                  <a:schemeClr val="bg1"/>
                </a:solidFill>
                <a:ea typeface="Gulim" panose="020B0600000101010101" pitchFamily="34" charset="-127"/>
              </a:rPr>
              <a:pPr/>
              <a:t>14</a:t>
            </a:fld>
            <a:endParaRPr kumimoji="0" lang="en-US" altLang="ko-KR">
              <a:solidFill>
                <a:schemeClr val="bg1"/>
              </a:solidFill>
              <a:ea typeface="Gulim" panose="020B0600000101010101" pitchFamily="34" charset="-127"/>
            </a:endParaRPr>
          </a:p>
        </p:txBody>
      </p:sp>
      <p:sp>
        <p:nvSpPr>
          <p:cNvPr id="35843" name="矩形 4">
            <a:extLst>
              <a:ext uri="{FF2B5EF4-FFF2-40B4-BE49-F238E27FC236}">
                <a16:creationId xmlns:a16="http://schemas.microsoft.com/office/drawing/2014/main" id="{76107066-5EB6-4E88-8348-31B62F795914}"/>
              </a:ext>
            </a:extLst>
          </p:cNvPr>
          <p:cNvSpPr>
            <a:spLocks noChangeArrowheads="1"/>
          </p:cNvSpPr>
          <p:nvPr/>
        </p:nvSpPr>
        <p:spPr bwMode="auto">
          <a:xfrm>
            <a:off x="420688" y="1125538"/>
            <a:ext cx="7921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a:defRPr kumimoji="1">
                <a:solidFill>
                  <a:schemeClr val="tx1"/>
                </a:solidFill>
                <a:latin typeface="Times New Roman" panose="02020603050405020304" pitchFamily="18" charset="0"/>
                <a:ea typeface="標楷體" panose="03000509000000000000" pitchFamily="65" charset="-120"/>
              </a:defRPr>
            </a:lvl2pPr>
            <a:lvl3pPr>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2400" b="1" dirty="0">
                <a:latin typeface="標楷體" panose="03000509000000000000" pitchFamily="65" charset="-120"/>
              </a:rPr>
              <a:t>一般市價委託</a:t>
            </a:r>
            <a:r>
              <a:rPr lang="zh-TW" altLang="en-US" sz="2400" dirty="0">
                <a:latin typeface="標楷體" panose="03000509000000000000" pitchFamily="65" charset="-120"/>
              </a:rPr>
              <a:t>：無須指定價格</a:t>
            </a:r>
            <a:endParaRPr lang="en-US" altLang="zh-TW" sz="2400" dirty="0">
              <a:latin typeface="標楷體" panose="03000509000000000000" pitchFamily="65" charset="-120"/>
            </a:endParaRPr>
          </a:p>
          <a:p>
            <a:pPr lvl="1">
              <a:buFont typeface="Wingdings" panose="05000000000000000000" pitchFamily="2" charset="2"/>
              <a:buChar char="Ø"/>
            </a:pPr>
            <a:r>
              <a:rPr lang="zh-TW" altLang="en-US" sz="2000" dirty="0">
                <a:latin typeface="標楷體" panose="03000509000000000000" pitchFamily="65" charset="-120"/>
              </a:rPr>
              <a:t>轉換參考價：最近一次成交價、委買價格、委賣價格</a:t>
            </a:r>
            <a:endParaRPr lang="en-US" altLang="zh-TW" sz="2000" dirty="0">
              <a:latin typeface="標楷體" panose="03000509000000000000" pitchFamily="65" charset="-120"/>
            </a:endParaRPr>
          </a:p>
          <a:p>
            <a:pPr lvl="2">
              <a:buFont typeface="Wingdings" panose="05000000000000000000" pitchFamily="2" charset="2"/>
              <a:buChar char="Ø"/>
            </a:pPr>
            <a:r>
              <a:rPr lang="zh-TW" altLang="en-US" sz="2000" b="1" dirty="0">
                <a:solidFill>
                  <a:srgbClr val="FF0000"/>
                </a:solidFill>
                <a:latin typeface="標楷體" panose="03000509000000000000" pitchFamily="65" charset="-120"/>
              </a:rPr>
              <a:t>市價買進</a:t>
            </a:r>
            <a:r>
              <a:rPr lang="en-US" altLang="zh-TW" sz="2000" b="1" dirty="0">
                <a:solidFill>
                  <a:srgbClr val="FF0000"/>
                </a:solidFill>
                <a:latin typeface="標楷體" panose="03000509000000000000" pitchFamily="65" charset="-120"/>
              </a:rPr>
              <a:t>3</a:t>
            </a:r>
            <a:r>
              <a:rPr lang="zh-TW" altLang="en-US" sz="2000" b="1" dirty="0">
                <a:solidFill>
                  <a:srgbClr val="FF0000"/>
                </a:solidFill>
                <a:latin typeface="標楷體" panose="03000509000000000000" pitchFamily="65" charset="-120"/>
              </a:rPr>
              <a:t>者取高者、市價賣出</a:t>
            </a:r>
            <a:r>
              <a:rPr lang="en-US" altLang="zh-TW" sz="2000" b="1" dirty="0">
                <a:solidFill>
                  <a:srgbClr val="FF0000"/>
                </a:solidFill>
                <a:latin typeface="標楷體" panose="03000509000000000000" pitchFamily="65" charset="-120"/>
              </a:rPr>
              <a:t>3</a:t>
            </a:r>
            <a:r>
              <a:rPr lang="zh-TW" altLang="en-US" sz="2000" b="1" dirty="0">
                <a:solidFill>
                  <a:srgbClr val="FF0000"/>
                </a:solidFill>
                <a:latin typeface="標楷體" panose="03000509000000000000" pitchFamily="65" charset="-120"/>
              </a:rPr>
              <a:t>者取低者</a:t>
            </a:r>
            <a:endParaRPr lang="en-US" altLang="zh-TW" sz="2000" b="1" dirty="0">
              <a:solidFill>
                <a:srgbClr val="FF0000"/>
              </a:solidFill>
              <a:latin typeface="標楷體" panose="03000509000000000000" pitchFamily="65" charset="-120"/>
            </a:endParaRPr>
          </a:p>
        </p:txBody>
      </p:sp>
      <p:pic>
        <p:nvPicPr>
          <p:cNvPr id="35844" name="table">
            <a:extLst>
              <a:ext uri="{FF2B5EF4-FFF2-40B4-BE49-F238E27FC236}">
                <a16:creationId xmlns:a16="http://schemas.microsoft.com/office/drawing/2014/main" id="{A5DD16EC-4BD9-4F1F-9713-8CAFFD15C9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575" y="2205038"/>
            <a:ext cx="75104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oup 138">
            <a:extLst>
              <a:ext uri="{FF2B5EF4-FFF2-40B4-BE49-F238E27FC236}">
                <a16:creationId xmlns:a16="http://schemas.microsoft.com/office/drawing/2014/main" id="{E38F9128-9B5D-40AF-9356-6BB61ADB6C5A}"/>
              </a:ext>
            </a:extLst>
          </p:cNvPr>
          <p:cNvGraphicFramePr>
            <a:graphicFrameLocks noGrp="1"/>
          </p:cNvGraphicFramePr>
          <p:nvPr>
            <p:extLst>
              <p:ext uri="{D42A27DB-BD31-4B8C-83A1-F6EECF244321}">
                <p14:modId xmlns:p14="http://schemas.microsoft.com/office/powerpoint/2010/main" val="976023428"/>
              </p:ext>
            </p:extLst>
          </p:nvPr>
        </p:nvGraphicFramePr>
        <p:xfrm>
          <a:off x="1084263" y="3057525"/>
          <a:ext cx="7429501" cy="3519488"/>
        </p:xfrm>
        <a:graphic>
          <a:graphicData uri="http://schemas.openxmlformats.org/drawingml/2006/table">
            <a:tbl>
              <a:tblPr/>
              <a:tblGrid>
                <a:gridCol w="2643187">
                  <a:extLst>
                    <a:ext uri="{9D8B030D-6E8A-4147-A177-3AD203B41FA5}">
                      <a16:colId xmlns:a16="http://schemas.microsoft.com/office/drawing/2014/main" val="20000"/>
                    </a:ext>
                  </a:extLst>
                </a:gridCol>
                <a:gridCol w="2214563">
                  <a:extLst>
                    <a:ext uri="{9D8B030D-6E8A-4147-A177-3AD203B41FA5}">
                      <a16:colId xmlns:a16="http://schemas.microsoft.com/office/drawing/2014/main" val="20001"/>
                    </a:ext>
                  </a:extLst>
                </a:gridCol>
                <a:gridCol w="2571751">
                  <a:extLst>
                    <a:ext uri="{9D8B030D-6E8A-4147-A177-3AD203B41FA5}">
                      <a16:colId xmlns:a16="http://schemas.microsoft.com/office/drawing/2014/main" val="20002"/>
                    </a:ext>
                  </a:extLst>
                </a:gridCol>
              </a:tblGrid>
              <a:tr h="4267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買進張數</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價位</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賣出張數</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0"/>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zh-TW" altLang="en-US" sz="22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巿價</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1"/>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104</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2"/>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defRPr/>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103</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3"/>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defRPr/>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Symbol"/>
                        </a:rPr>
                        <a:t></a:t>
                      </a: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102</a:t>
                      </a: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Symbol"/>
                        </a:rPr>
                        <a:t></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4"/>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101</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5"/>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100</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6"/>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99</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7"/>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zh-TW" altLang="en-US" sz="22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巿價</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8"/>
                  </a:ext>
                </a:extLst>
              </a:tr>
            </a:tbl>
          </a:graphicData>
        </a:graphic>
      </p:graphicFrame>
      <p:grpSp>
        <p:nvGrpSpPr>
          <p:cNvPr id="8" name="群組 29">
            <a:extLst>
              <a:ext uri="{FF2B5EF4-FFF2-40B4-BE49-F238E27FC236}">
                <a16:creationId xmlns:a16="http://schemas.microsoft.com/office/drawing/2014/main" id="{8EC6CF91-B67B-4E3A-922D-1CDE1CA5BBF8}"/>
              </a:ext>
            </a:extLst>
          </p:cNvPr>
          <p:cNvGrpSpPr>
            <a:grpSpLocks/>
          </p:cNvGrpSpPr>
          <p:nvPr/>
        </p:nvGrpSpPr>
        <p:grpSpPr bwMode="auto">
          <a:xfrm>
            <a:off x="1920875" y="3449638"/>
            <a:ext cx="1725613" cy="428625"/>
            <a:chOff x="1764442" y="2226470"/>
            <a:chExt cx="1357322" cy="500067"/>
          </a:xfrm>
        </p:grpSpPr>
        <p:sp>
          <p:nvSpPr>
            <p:cNvPr id="9" name="橢圓 8">
              <a:extLst>
                <a:ext uri="{FF2B5EF4-FFF2-40B4-BE49-F238E27FC236}">
                  <a16:creationId xmlns:a16="http://schemas.microsoft.com/office/drawing/2014/main" id="{F72A741F-832B-47F9-AF37-026414D9E8AF}"/>
                </a:ext>
              </a:extLst>
            </p:cNvPr>
            <p:cNvSpPr/>
            <p:nvPr/>
          </p:nvSpPr>
          <p:spPr>
            <a:xfrm>
              <a:off x="1764442" y="2226470"/>
              <a:ext cx="715497" cy="50006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FF0000"/>
                  </a:solidFill>
                </a:rPr>
                <a:t>8</a:t>
              </a:r>
              <a:r>
                <a:rPr lang="en-US" altLang="zh-TW" sz="1100" dirty="0">
                  <a:solidFill>
                    <a:srgbClr val="FF0000"/>
                  </a:solidFill>
                </a:rPr>
                <a:t>ROD</a:t>
              </a:r>
              <a:endParaRPr lang="zh-TW" altLang="en-US" sz="1100" dirty="0">
                <a:solidFill>
                  <a:srgbClr val="FF0000"/>
                </a:solidFill>
              </a:endParaRPr>
            </a:p>
          </p:txBody>
        </p:sp>
        <p:cxnSp>
          <p:nvCxnSpPr>
            <p:cNvPr id="10" name="直線單箭頭接點 9">
              <a:extLst>
                <a:ext uri="{FF2B5EF4-FFF2-40B4-BE49-F238E27FC236}">
                  <a16:creationId xmlns:a16="http://schemas.microsoft.com/office/drawing/2014/main" id="{E80AD006-EB5E-4030-B88F-7C097B54B3A9}"/>
                </a:ext>
              </a:extLst>
            </p:cNvPr>
            <p:cNvCxnSpPr/>
            <p:nvPr/>
          </p:nvCxnSpPr>
          <p:spPr>
            <a:xfrm>
              <a:off x="2479939" y="2476503"/>
              <a:ext cx="641825" cy="1853"/>
            </a:xfrm>
            <a:prstGeom prst="straightConnector1">
              <a:avLst/>
            </a:prstGeom>
            <a:ln w="317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 name="矩形 10">
            <a:extLst>
              <a:ext uri="{FF2B5EF4-FFF2-40B4-BE49-F238E27FC236}">
                <a16:creationId xmlns:a16="http://schemas.microsoft.com/office/drawing/2014/main" id="{70824E43-A38A-48BF-BFD7-B76E60C5408E}"/>
              </a:ext>
            </a:extLst>
          </p:cNvPr>
          <p:cNvSpPr/>
          <p:nvPr/>
        </p:nvSpPr>
        <p:spPr>
          <a:xfrm>
            <a:off x="3746500" y="5402263"/>
            <a:ext cx="2214563" cy="352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id="{1511F6DC-47EF-4392-9BE9-C5A2654404CC}"/>
              </a:ext>
            </a:extLst>
          </p:cNvPr>
          <p:cNvSpPr/>
          <p:nvPr/>
        </p:nvSpPr>
        <p:spPr>
          <a:xfrm>
            <a:off x="3746500" y="5019675"/>
            <a:ext cx="2214563" cy="3540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a:extLst>
              <a:ext uri="{FF2B5EF4-FFF2-40B4-BE49-F238E27FC236}">
                <a16:creationId xmlns:a16="http://schemas.microsoft.com/office/drawing/2014/main" id="{BCC95958-78AD-44AE-958E-512F8A3FBCC5}"/>
              </a:ext>
            </a:extLst>
          </p:cNvPr>
          <p:cNvSpPr/>
          <p:nvPr/>
        </p:nvSpPr>
        <p:spPr>
          <a:xfrm>
            <a:off x="3746500" y="4638675"/>
            <a:ext cx="2212975"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向上箭號圖說文字 13">
            <a:extLst>
              <a:ext uri="{FF2B5EF4-FFF2-40B4-BE49-F238E27FC236}">
                <a16:creationId xmlns:a16="http://schemas.microsoft.com/office/drawing/2014/main" id="{1368A593-8C16-4434-8D0D-BE24F4DB0713}"/>
              </a:ext>
            </a:extLst>
          </p:cNvPr>
          <p:cNvSpPr/>
          <p:nvPr/>
        </p:nvSpPr>
        <p:spPr>
          <a:xfrm>
            <a:off x="1125538" y="3892550"/>
            <a:ext cx="2520950" cy="1744663"/>
          </a:xfrm>
          <a:prstGeom prst="upArrowCallout">
            <a:avLst>
              <a:gd name="adj1" fmla="val 15416"/>
              <a:gd name="adj2" fmla="val 25000"/>
              <a:gd name="adj3" fmla="val 11024"/>
              <a:gd name="adj4" fmla="val 82148"/>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chemeClr val="tx1">
                    <a:lumMod val="75000"/>
                    <a:lumOff val="25000"/>
                  </a:schemeClr>
                </a:solidFill>
                <a:latin typeface="微軟正黑體" pitchFamily="34" charset="-120"/>
                <a:ea typeface="微軟正黑體" pitchFamily="34" charset="-120"/>
              </a:rPr>
              <a:t>轉換參考價：</a:t>
            </a:r>
            <a:endParaRPr lang="en-US" altLang="zh-TW" dirty="0">
              <a:solidFill>
                <a:schemeClr val="tx1">
                  <a:lumMod val="75000"/>
                  <a:lumOff val="25000"/>
                </a:schemeClr>
              </a:solidFill>
              <a:latin typeface="微軟正黑體" pitchFamily="34" charset="-120"/>
              <a:ea typeface="微軟正黑體" pitchFamily="34" charset="-120"/>
            </a:endParaRPr>
          </a:p>
          <a:p>
            <a:pPr>
              <a:defRPr/>
            </a:pPr>
            <a:r>
              <a:rPr lang="zh-TW" altLang="en-US" dirty="0">
                <a:solidFill>
                  <a:schemeClr val="tx1">
                    <a:lumMod val="75000"/>
                    <a:lumOff val="25000"/>
                  </a:schemeClr>
                </a:solidFill>
                <a:latin typeface="微軟正黑體" pitchFamily="34" charset="-120"/>
                <a:ea typeface="微軟正黑體" pitchFamily="34" charset="-120"/>
              </a:rPr>
              <a:t>最近一次成交價：</a:t>
            </a:r>
            <a:r>
              <a:rPr lang="en-US" altLang="zh-TW" dirty="0">
                <a:solidFill>
                  <a:schemeClr val="tx1">
                    <a:lumMod val="75000"/>
                    <a:lumOff val="25000"/>
                  </a:schemeClr>
                </a:solidFill>
                <a:latin typeface="微軟正黑體" pitchFamily="34" charset="-120"/>
                <a:ea typeface="微軟正黑體" pitchFamily="34" charset="-120"/>
              </a:rPr>
              <a:t>102</a:t>
            </a:r>
          </a:p>
          <a:p>
            <a:pPr>
              <a:defRPr/>
            </a:pPr>
            <a:r>
              <a:rPr lang="zh-TW" altLang="en-US" dirty="0">
                <a:solidFill>
                  <a:schemeClr val="tx1">
                    <a:lumMod val="75000"/>
                    <a:lumOff val="25000"/>
                  </a:schemeClr>
                </a:solidFill>
                <a:latin typeface="微軟正黑體" pitchFamily="34" charset="-120"/>
                <a:ea typeface="微軟正黑體" pitchFamily="34" charset="-120"/>
              </a:rPr>
              <a:t>買單限價</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最高</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a:t>
            </a:r>
            <a:r>
              <a:rPr lang="en-US" altLang="zh-TW" dirty="0">
                <a:solidFill>
                  <a:schemeClr val="tx1">
                    <a:lumMod val="75000"/>
                    <a:lumOff val="25000"/>
                  </a:schemeClr>
                </a:solidFill>
                <a:latin typeface="微軟正黑體" pitchFamily="34" charset="-120"/>
                <a:ea typeface="微軟正黑體" pitchFamily="34" charset="-120"/>
              </a:rPr>
              <a:t>99</a:t>
            </a:r>
          </a:p>
          <a:p>
            <a:pPr>
              <a:defRPr/>
            </a:pPr>
            <a:r>
              <a:rPr lang="zh-TW" altLang="en-US" dirty="0">
                <a:solidFill>
                  <a:schemeClr val="tx1">
                    <a:lumMod val="75000"/>
                    <a:lumOff val="25000"/>
                  </a:schemeClr>
                </a:solidFill>
                <a:latin typeface="微軟正黑體" pitchFamily="34" charset="-120"/>
                <a:ea typeface="微軟正黑體" pitchFamily="34" charset="-120"/>
              </a:rPr>
              <a:t>賣單限價</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最高</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a:t>
            </a:r>
            <a:r>
              <a:rPr lang="en-US" altLang="zh-TW" dirty="0">
                <a:solidFill>
                  <a:schemeClr val="tx1">
                    <a:lumMod val="75000"/>
                    <a:lumOff val="25000"/>
                  </a:schemeClr>
                </a:solidFill>
                <a:latin typeface="微軟正黑體" pitchFamily="34" charset="-120"/>
                <a:ea typeface="微軟正黑體" pitchFamily="34" charset="-120"/>
              </a:rPr>
              <a:t>102</a:t>
            </a:r>
          </a:p>
          <a:p>
            <a:pPr algn="ctr">
              <a:defRPr/>
            </a:pPr>
            <a:r>
              <a:rPr lang="zh-TW" altLang="en-US" b="1" dirty="0">
                <a:solidFill>
                  <a:schemeClr val="tx1">
                    <a:lumMod val="75000"/>
                    <a:lumOff val="25000"/>
                  </a:schemeClr>
                </a:solidFill>
                <a:latin typeface="微軟正黑體" pitchFamily="34" charset="-120"/>
                <a:ea typeface="微軟正黑體" pitchFamily="34" charset="-120"/>
              </a:rPr>
              <a:t>取三者最高→</a:t>
            </a:r>
            <a:r>
              <a:rPr lang="en-US" altLang="zh-TW" b="1" dirty="0">
                <a:solidFill>
                  <a:schemeClr val="tx1">
                    <a:lumMod val="75000"/>
                    <a:lumOff val="25000"/>
                  </a:schemeClr>
                </a:solidFill>
                <a:latin typeface="微軟正黑體" pitchFamily="34" charset="-120"/>
                <a:ea typeface="微軟正黑體" pitchFamily="34" charset="-120"/>
              </a:rPr>
              <a:t>102</a:t>
            </a:r>
            <a:endParaRPr lang="zh-TW" altLang="en-US" b="1" dirty="0">
              <a:solidFill>
                <a:schemeClr val="tx1">
                  <a:lumMod val="75000"/>
                  <a:lumOff val="25000"/>
                </a:schemeClr>
              </a:solidFill>
              <a:latin typeface="微軟正黑體" pitchFamily="34" charset="-120"/>
              <a:ea typeface="微軟正黑體" pitchFamily="34" charset="-120"/>
            </a:endParaRPr>
          </a:p>
        </p:txBody>
      </p:sp>
      <p:sp>
        <p:nvSpPr>
          <p:cNvPr id="35892" name="文字方塊 1">
            <a:extLst>
              <a:ext uri="{FF2B5EF4-FFF2-40B4-BE49-F238E27FC236}">
                <a16:creationId xmlns:a16="http://schemas.microsoft.com/office/drawing/2014/main" id="{56DC150C-CCDA-4928-8EAF-EE445AECFD33}"/>
              </a:ext>
            </a:extLst>
          </p:cNvPr>
          <p:cNvSpPr txBox="1">
            <a:spLocks noChangeArrowheads="1"/>
          </p:cNvSpPr>
          <p:nvPr/>
        </p:nvSpPr>
        <p:spPr bwMode="auto">
          <a:xfrm>
            <a:off x="1803400" y="2605088"/>
            <a:ext cx="569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en-US" altLang="zh-TW"/>
              <a:t>(</a:t>
            </a:r>
            <a:r>
              <a:rPr lang="zh-TW" altLang="en-US"/>
              <a:t>買</a:t>
            </a:r>
            <a:r>
              <a:rPr lang="en-US" altLang="zh-TW"/>
              <a:t>)</a:t>
            </a:r>
            <a:endParaRPr lang="zh-TW" altLang="en-US"/>
          </a:p>
        </p:txBody>
      </p:sp>
      <p:sp>
        <p:nvSpPr>
          <p:cNvPr id="15" name="文字方塊 15">
            <a:extLst>
              <a:ext uri="{FF2B5EF4-FFF2-40B4-BE49-F238E27FC236}">
                <a16:creationId xmlns:a16="http://schemas.microsoft.com/office/drawing/2014/main" id="{0F081B38-274A-4229-A33C-DDF50BD08DD6}"/>
              </a:ext>
            </a:extLst>
          </p:cNvPr>
          <p:cNvSpPr txBox="1">
            <a:spLocks noChangeArrowheads="1"/>
          </p:cNvSpPr>
          <p:nvPr/>
        </p:nvSpPr>
        <p:spPr bwMode="auto">
          <a:xfrm>
            <a:off x="539552" y="538957"/>
            <a:ext cx="8229600" cy="479425"/>
          </a:xfrm>
          <a:prstGeom prst="rect">
            <a:avLst/>
          </a:prstGeom>
        </p:spPr>
        <p:txBody>
          <a:bodyPr>
            <a:spAutoFit/>
          </a:bodyPr>
          <a:lstStyle>
            <a:lvl1pPr algn="l" rtl="0" eaLnBrk="0" fontAlgn="base" latinLnBrk="1" hangingPunct="0">
              <a:lnSpc>
                <a:spcPct val="90000"/>
              </a:lnSpc>
              <a:spcBef>
                <a:spcPct val="0"/>
              </a:spcBef>
              <a:spcAft>
                <a:spcPct val="0"/>
              </a:spcAft>
              <a:defRPr kumimoji="1" sz="3600" b="1">
                <a:solidFill>
                  <a:schemeClr val="tx2"/>
                </a:solidFill>
                <a:latin typeface="+mj-lt"/>
                <a:ea typeface="+mj-ea"/>
                <a:cs typeface="+mj-cs"/>
              </a:defRPr>
            </a:lvl1pPr>
            <a:lvl2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2pPr>
            <a:lvl3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3pPr>
            <a:lvl4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4pPr>
            <a:lvl5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5pPr>
            <a:lvl6pPr marL="4572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6pPr>
            <a:lvl7pPr marL="9144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7pPr>
            <a:lvl8pPr marL="13716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8pPr>
            <a:lvl9pPr marL="18288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9pPr>
          </a:lstStyle>
          <a:p>
            <a:pPr algn="ctr">
              <a:defRPr/>
            </a:pPr>
            <a:r>
              <a:rPr lang="zh-TW" altLang="en-US" sz="2800" dirty="0">
                <a:solidFill>
                  <a:schemeClr val="tx1"/>
                </a:solidFill>
                <a:effectLst>
                  <a:outerShdw blurRad="38100" dist="38100" dir="2700000" algn="tl">
                    <a:srgbClr val="000000">
                      <a:alpha val="43137"/>
                    </a:srgbClr>
                  </a:outerShdw>
                </a:effectLst>
              </a:rPr>
              <a:t>逐筆交易制度新增委託功能</a:t>
            </a:r>
            <a:r>
              <a:rPr lang="en-US" altLang="zh-TW" sz="2800" dirty="0">
                <a:solidFill>
                  <a:schemeClr val="tx1"/>
                </a:solidFill>
                <a:effectLst>
                  <a:outerShdw blurRad="38100" dist="38100" dir="2700000" algn="tl">
                    <a:srgbClr val="000000">
                      <a:alpha val="43137"/>
                    </a:srgbClr>
                  </a:outerShdw>
                </a:effectLst>
              </a:rPr>
              <a:t>-</a:t>
            </a:r>
            <a:r>
              <a:rPr lang="zh-TW" altLang="en-US" sz="2800" dirty="0">
                <a:solidFill>
                  <a:schemeClr val="tx1"/>
                </a:solidFill>
                <a:effectLst>
                  <a:outerShdw blurRad="38100" dist="38100" dir="2700000" algn="tl">
                    <a:srgbClr val="000000">
                      <a:alpha val="43137"/>
                    </a:srgbClr>
                  </a:outerShdw>
                </a:effectLst>
              </a:rPr>
              <a:t>釋例</a:t>
            </a:r>
            <a:r>
              <a:rPr lang="en-US" altLang="zh-TW" sz="2800" dirty="0">
                <a:solidFill>
                  <a:schemeClr val="tx1"/>
                </a:solidFill>
                <a:effectLst>
                  <a:outerShdw blurRad="38100" dist="38100" dir="2700000" algn="tl">
                    <a:srgbClr val="000000">
                      <a:alpha val="43137"/>
                    </a:srgbClr>
                  </a:outerShdw>
                </a:effectLst>
              </a:rPr>
              <a:t>1(</a:t>
            </a:r>
            <a:r>
              <a:rPr lang="zh-TW" altLang="en-US" sz="2800" dirty="0">
                <a:solidFill>
                  <a:schemeClr val="tx1"/>
                </a:solidFill>
                <a:effectLst>
                  <a:outerShdw blurRad="38100" dist="38100" dir="2700000" algn="tl">
                    <a:srgbClr val="000000">
                      <a:alpha val="43137"/>
                    </a:srgbClr>
                  </a:outerShdw>
                </a:effectLst>
              </a:rPr>
              <a:t>巿價對限價</a:t>
            </a:r>
            <a:r>
              <a:rPr lang="en-US" altLang="zh-TW" sz="2800" b="0" dirty="0">
                <a:solidFill>
                  <a:schemeClr val="tx1"/>
                </a:solidFill>
                <a:effectLst>
                  <a:outerShdw blurRad="38100" dist="38100" dir="2700000" algn="tl">
                    <a:srgbClr val="000000">
                      <a:alpha val="43137"/>
                    </a:srgbClr>
                  </a:outerShdw>
                </a:effectLst>
              </a:rPr>
              <a:t>1/5</a:t>
            </a:r>
            <a:r>
              <a:rPr lang="en-US" altLang="zh-TW" sz="2800" dirty="0">
                <a:solidFill>
                  <a:schemeClr val="tx1"/>
                </a:solidFill>
                <a:effectLst>
                  <a:outerShdw blurRad="38100" dist="38100" dir="2700000" algn="tl">
                    <a:srgbClr val="000000">
                      <a:alpha val="43137"/>
                    </a:srgbClr>
                  </a:outerShdw>
                </a:effectLst>
              </a:rPr>
              <a:t>)</a:t>
            </a:r>
            <a:endParaRPr lang="en-US" altLang="zh-TW" sz="2800" dirty="0">
              <a:solidFill>
                <a:schemeClr val="tx1"/>
              </a:solidFill>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a:extLst>
              <a:ext uri="{FF2B5EF4-FFF2-40B4-BE49-F238E27FC236}">
                <a16:creationId xmlns:a16="http://schemas.microsoft.com/office/drawing/2014/main" id="{C199FC31-8011-4902-BE19-6267D0114E4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E2319D82-BC1F-490E-9737-7009A865E30D}" type="slidenum">
              <a:rPr kumimoji="0" lang="en-US" altLang="ko-KR" smtClean="0">
                <a:solidFill>
                  <a:schemeClr val="bg1"/>
                </a:solidFill>
                <a:ea typeface="Gulim" panose="020B0600000101010101" pitchFamily="34" charset="-127"/>
              </a:rPr>
              <a:pPr/>
              <a:t>15</a:t>
            </a:fld>
            <a:endParaRPr kumimoji="0" lang="en-US" altLang="ko-KR">
              <a:solidFill>
                <a:schemeClr val="bg1"/>
              </a:solidFill>
              <a:ea typeface="Gulim" panose="020B0600000101010101" pitchFamily="34" charset="-127"/>
            </a:endParaRPr>
          </a:p>
        </p:txBody>
      </p:sp>
      <p:sp>
        <p:nvSpPr>
          <p:cNvPr id="34819" name="矩形 4">
            <a:extLst>
              <a:ext uri="{FF2B5EF4-FFF2-40B4-BE49-F238E27FC236}">
                <a16:creationId xmlns:a16="http://schemas.microsoft.com/office/drawing/2014/main" id="{111457ED-AD87-4DAC-837C-2EFDECA3857A}"/>
              </a:ext>
            </a:extLst>
          </p:cNvPr>
          <p:cNvSpPr>
            <a:spLocks noChangeArrowheads="1"/>
          </p:cNvSpPr>
          <p:nvPr/>
        </p:nvSpPr>
        <p:spPr bwMode="auto">
          <a:xfrm>
            <a:off x="728663" y="1525588"/>
            <a:ext cx="751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a:defRPr kumimoji="1">
                <a:solidFill>
                  <a:schemeClr val="tx1"/>
                </a:solidFill>
                <a:latin typeface="Times New Roman" panose="02020603050405020304" pitchFamily="18" charset="0"/>
                <a:ea typeface="標楷體" panose="03000509000000000000" pitchFamily="65" charset="-120"/>
              </a:defRPr>
            </a:lvl2pPr>
            <a:lvl3pPr>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a:defRPr/>
            </a:pPr>
            <a:r>
              <a:rPr lang="zh-TW" altLang="en-US" sz="2800" b="1" dirty="0">
                <a:solidFill>
                  <a:schemeClr val="accent4"/>
                </a:solidFill>
                <a:latin typeface="標楷體" panose="03000509000000000000" pitchFamily="65" charset="-120"/>
              </a:rPr>
              <a:t>撮合後之委託簿如下</a:t>
            </a:r>
            <a:r>
              <a:rPr lang="en-US" altLang="zh-TW" sz="2800" b="1" dirty="0">
                <a:solidFill>
                  <a:schemeClr val="accent4"/>
                </a:solidFill>
                <a:latin typeface="標楷體" panose="03000509000000000000" pitchFamily="65" charset="-120"/>
              </a:rPr>
              <a:t>:</a:t>
            </a:r>
          </a:p>
        </p:txBody>
      </p:sp>
      <p:graphicFrame>
        <p:nvGraphicFramePr>
          <p:cNvPr id="7" name="Group 138">
            <a:extLst>
              <a:ext uri="{FF2B5EF4-FFF2-40B4-BE49-F238E27FC236}">
                <a16:creationId xmlns:a16="http://schemas.microsoft.com/office/drawing/2014/main" id="{E38F9128-9B5D-40AF-9356-6BB61ADB6C5A}"/>
              </a:ext>
            </a:extLst>
          </p:cNvPr>
          <p:cNvGraphicFramePr>
            <a:graphicFrameLocks noGrp="1"/>
          </p:cNvGraphicFramePr>
          <p:nvPr>
            <p:extLst>
              <p:ext uri="{D42A27DB-BD31-4B8C-83A1-F6EECF244321}">
                <p14:modId xmlns:p14="http://schemas.microsoft.com/office/powerpoint/2010/main" val="1347040661"/>
              </p:ext>
            </p:extLst>
          </p:nvPr>
        </p:nvGraphicFramePr>
        <p:xfrm>
          <a:off x="728663" y="2312988"/>
          <a:ext cx="7429501" cy="3519488"/>
        </p:xfrm>
        <a:graphic>
          <a:graphicData uri="http://schemas.openxmlformats.org/drawingml/2006/table">
            <a:tbl>
              <a:tblPr/>
              <a:tblGrid>
                <a:gridCol w="2643187">
                  <a:extLst>
                    <a:ext uri="{9D8B030D-6E8A-4147-A177-3AD203B41FA5}">
                      <a16:colId xmlns:a16="http://schemas.microsoft.com/office/drawing/2014/main" val="20000"/>
                    </a:ext>
                  </a:extLst>
                </a:gridCol>
                <a:gridCol w="2214563">
                  <a:extLst>
                    <a:ext uri="{9D8B030D-6E8A-4147-A177-3AD203B41FA5}">
                      <a16:colId xmlns:a16="http://schemas.microsoft.com/office/drawing/2014/main" val="20001"/>
                    </a:ext>
                  </a:extLst>
                </a:gridCol>
                <a:gridCol w="2571751">
                  <a:extLst>
                    <a:ext uri="{9D8B030D-6E8A-4147-A177-3AD203B41FA5}">
                      <a16:colId xmlns:a16="http://schemas.microsoft.com/office/drawing/2014/main" val="20002"/>
                    </a:ext>
                  </a:extLst>
                </a:gridCol>
              </a:tblGrid>
              <a:tr h="4267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買進張數</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價位</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賣出張數</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0"/>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zh-TW" altLang="en-US" sz="22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巿價</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1"/>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104</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2"/>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defRPr/>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103</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3"/>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defRPr/>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Symbol"/>
                        </a:rPr>
                        <a:t></a:t>
                      </a: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102</a:t>
                      </a: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Symbol"/>
                        </a:rPr>
                        <a:t></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4"/>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101</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5"/>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100</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6"/>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99</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7"/>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zh-TW" altLang="en-US" sz="22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巿價</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8"/>
                  </a:ext>
                </a:extLst>
              </a:tr>
            </a:tbl>
          </a:graphicData>
        </a:graphic>
      </p:graphicFrame>
      <p:sp>
        <p:nvSpPr>
          <p:cNvPr id="15" name="文字方塊 15">
            <a:extLst>
              <a:ext uri="{FF2B5EF4-FFF2-40B4-BE49-F238E27FC236}">
                <a16:creationId xmlns:a16="http://schemas.microsoft.com/office/drawing/2014/main" id="{0F081B38-274A-4229-A33C-DDF50BD08DD6}"/>
              </a:ext>
            </a:extLst>
          </p:cNvPr>
          <p:cNvSpPr txBox="1">
            <a:spLocks noChangeArrowheads="1"/>
          </p:cNvSpPr>
          <p:nvPr/>
        </p:nvSpPr>
        <p:spPr bwMode="auto">
          <a:xfrm>
            <a:off x="448960" y="544511"/>
            <a:ext cx="8229600" cy="481013"/>
          </a:xfrm>
          <a:prstGeom prst="rect">
            <a:avLst/>
          </a:prstGeom>
        </p:spPr>
        <p:txBody>
          <a:bodyPr>
            <a:spAutoFit/>
          </a:bodyPr>
          <a:lstStyle>
            <a:lvl1pPr algn="l" rtl="0" eaLnBrk="0" fontAlgn="base" latinLnBrk="1" hangingPunct="0">
              <a:lnSpc>
                <a:spcPct val="90000"/>
              </a:lnSpc>
              <a:spcBef>
                <a:spcPct val="0"/>
              </a:spcBef>
              <a:spcAft>
                <a:spcPct val="0"/>
              </a:spcAft>
              <a:defRPr kumimoji="1" sz="3600" b="1">
                <a:solidFill>
                  <a:schemeClr val="tx2"/>
                </a:solidFill>
                <a:latin typeface="+mj-lt"/>
                <a:ea typeface="+mj-ea"/>
                <a:cs typeface="+mj-cs"/>
              </a:defRPr>
            </a:lvl1pPr>
            <a:lvl2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2pPr>
            <a:lvl3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3pPr>
            <a:lvl4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4pPr>
            <a:lvl5pPr algn="l" rtl="0" eaLnBrk="0" fontAlgn="base" latinLnBrk="1" hangingPunct="0">
              <a:lnSpc>
                <a:spcPct val="90000"/>
              </a:lnSpc>
              <a:spcBef>
                <a:spcPct val="0"/>
              </a:spcBef>
              <a:spcAft>
                <a:spcPct val="0"/>
              </a:spcAft>
              <a:defRPr kumimoji="1" sz="3600" b="1">
                <a:solidFill>
                  <a:schemeClr val="tx2"/>
                </a:solidFill>
                <a:latin typeface="Times New Roman" pitchFamily="18" charset="0"/>
                <a:ea typeface="標楷體" pitchFamily="65" charset="-120"/>
              </a:defRPr>
            </a:lvl5pPr>
            <a:lvl6pPr marL="4572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6pPr>
            <a:lvl7pPr marL="9144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7pPr>
            <a:lvl8pPr marL="13716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8pPr>
            <a:lvl9pPr marL="1828800" algn="l" rtl="0" fontAlgn="base" latinLnBrk="1">
              <a:lnSpc>
                <a:spcPct val="90000"/>
              </a:lnSpc>
              <a:spcBef>
                <a:spcPct val="0"/>
              </a:spcBef>
              <a:spcAft>
                <a:spcPct val="0"/>
              </a:spcAft>
              <a:defRPr kumimoji="1" sz="3600" b="1">
                <a:solidFill>
                  <a:schemeClr val="tx2"/>
                </a:solidFill>
                <a:latin typeface="Times New Roman" pitchFamily="18" charset="0"/>
                <a:ea typeface="標楷體" pitchFamily="65" charset="-120"/>
              </a:defRPr>
            </a:lvl9pPr>
          </a:lstStyle>
          <a:p>
            <a:pPr algn="ctr">
              <a:defRPr/>
            </a:pPr>
            <a:r>
              <a:rPr lang="zh-TW" altLang="en-US" sz="2800" dirty="0">
                <a:solidFill>
                  <a:schemeClr val="tx1"/>
                </a:solidFill>
                <a:effectLst>
                  <a:outerShdw blurRad="38100" dist="38100" dir="2700000" algn="tl">
                    <a:srgbClr val="000000">
                      <a:alpha val="43137"/>
                    </a:srgbClr>
                  </a:outerShdw>
                </a:effectLst>
              </a:rPr>
              <a:t>逐筆交易制度新增委託功能</a:t>
            </a:r>
            <a:r>
              <a:rPr lang="en-US" altLang="zh-TW" sz="2800" dirty="0">
                <a:solidFill>
                  <a:schemeClr val="tx1"/>
                </a:solidFill>
                <a:effectLst>
                  <a:outerShdw blurRad="38100" dist="38100" dir="2700000" algn="tl">
                    <a:srgbClr val="000000">
                      <a:alpha val="43137"/>
                    </a:srgbClr>
                  </a:outerShdw>
                </a:effectLst>
              </a:rPr>
              <a:t>-</a:t>
            </a:r>
            <a:r>
              <a:rPr lang="zh-TW" altLang="en-US" sz="2800" dirty="0">
                <a:solidFill>
                  <a:schemeClr val="tx1"/>
                </a:solidFill>
                <a:effectLst>
                  <a:outerShdw blurRad="38100" dist="38100" dir="2700000" algn="tl">
                    <a:srgbClr val="000000">
                      <a:alpha val="43137"/>
                    </a:srgbClr>
                  </a:outerShdw>
                </a:effectLst>
              </a:rPr>
              <a:t>釋例</a:t>
            </a:r>
            <a:r>
              <a:rPr lang="en-US" altLang="zh-TW" sz="2800" dirty="0">
                <a:solidFill>
                  <a:schemeClr val="tx1"/>
                </a:solidFill>
                <a:effectLst>
                  <a:outerShdw blurRad="38100" dist="38100" dir="2700000" algn="tl">
                    <a:srgbClr val="000000">
                      <a:alpha val="43137"/>
                    </a:srgbClr>
                  </a:outerShdw>
                </a:effectLst>
              </a:rPr>
              <a:t>1(</a:t>
            </a:r>
            <a:r>
              <a:rPr lang="zh-TW" altLang="en-US" sz="2800" dirty="0">
                <a:solidFill>
                  <a:schemeClr val="tx1"/>
                </a:solidFill>
                <a:effectLst>
                  <a:outerShdw blurRad="38100" dist="38100" dir="2700000" algn="tl">
                    <a:srgbClr val="000000">
                      <a:alpha val="43137"/>
                    </a:srgbClr>
                  </a:outerShdw>
                </a:effectLst>
              </a:rPr>
              <a:t>巿價對限價</a:t>
            </a:r>
            <a:r>
              <a:rPr lang="en-US" altLang="zh-TW" sz="2800" b="0" dirty="0">
                <a:solidFill>
                  <a:schemeClr val="tx1"/>
                </a:solidFill>
                <a:effectLst>
                  <a:outerShdw blurRad="38100" dist="38100" dir="2700000" algn="tl">
                    <a:srgbClr val="000000">
                      <a:alpha val="43137"/>
                    </a:srgbClr>
                  </a:outerShdw>
                </a:effectLst>
              </a:rPr>
              <a:t>2/5</a:t>
            </a:r>
            <a:r>
              <a:rPr lang="en-US" altLang="zh-TW" sz="2800" dirty="0">
                <a:solidFill>
                  <a:schemeClr val="tx1"/>
                </a:solidFill>
                <a:effectLst>
                  <a:outerShdw blurRad="38100" dist="38100" dir="2700000" algn="tl">
                    <a:srgbClr val="000000">
                      <a:alpha val="43137"/>
                    </a:srgbClr>
                  </a:outerShdw>
                </a:effectLst>
              </a:rPr>
              <a:t>)</a:t>
            </a:r>
          </a:p>
        </p:txBody>
      </p:sp>
      <p:sp>
        <p:nvSpPr>
          <p:cNvPr id="2" name="矩形: 圓角 1">
            <a:hlinkClick r:id="rId2" action="ppaction://hlinksldjump"/>
            <a:extLst>
              <a:ext uri="{FF2B5EF4-FFF2-40B4-BE49-F238E27FC236}">
                <a16:creationId xmlns:a16="http://schemas.microsoft.com/office/drawing/2014/main" id="{F955774E-4835-449A-8AA0-CA87D01B062A}"/>
              </a:ext>
            </a:extLst>
          </p:cNvPr>
          <p:cNvSpPr/>
          <p:nvPr/>
        </p:nvSpPr>
        <p:spPr bwMode="auto">
          <a:xfrm>
            <a:off x="1763688" y="2708920"/>
            <a:ext cx="648072" cy="432048"/>
          </a:xfrm>
          <a:prstGeom prst="roundRect">
            <a:avLst/>
          </a:prstGeom>
          <a:noFill/>
          <a:ln w="38100" cap="flat" cmpd="sng" algn="ctr">
            <a:solidFill>
              <a:srgbClr val="A3412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Times New Roman" pitchFamily="18" charset="0"/>
              <a:ea typeface="標楷體" pitchFamily="65"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C8FA1B-9916-4433-A48F-F0C322087B67}"/>
              </a:ext>
            </a:extLst>
          </p:cNvPr>
          <p:cNvSpPr>
            <a:spLocks noGrp="1"/>
          </p:cNvSpPr>
          <p:nvPr>
            <p:ph type="title"/>
          </p:nvPr>
        </p:nvSpPr>
        <p:spPr>
          <a:xfrm>
            <a:off x="457200" y="425453"/>
            <a:ext cx="8229600" cy="1143000"/>
          </a:xfrm>
        </p:spPr>
        <p:txBody>
          <a:bodyPr/>
          <a:lstStyle/>
          <a:p>
            <a:pPr>
              <a:defRPr/>
            </a:pPr>
            <a:r>
              <a:rPr lang="zh-TW" altLang="en-US" sz="2800" dirty="0">
                <a:solidFill>
                  <a:schemeClr val="tx1"/>
                </a:solidFill>
                <a:effectLst>
                  <a:outerShdw blurRad="38100" dist="38100" dir="2700000" algn="tl">
                    <a:srgbClr val="000000">
                      <a:alpha val="43137"/>
                    </a:srgbClr>
                  </a:outerShdw>
                </a:effectLst>
              </a:rPr>
              <a:t>逐筆交易制度新增委託功能</a:t>
            </a:r>
            <a:r>
              <a:rPr lang="en-US" altLang="zh-TW" sz="2800" dirty="0">
                <a:solidFill>
                  <a:schemeClr val="tx1"/>
                </a:solidFill>
                <a:effectLst>
                  <a:outerShdw blurRad="38100" dist="38100" dir="2700000" algn="tl">
                    <a:srgbClr val="000000">
                      <a:alpha val="43137"/>
                    </a:srgbClr>
                  </a:outerShdw>
                </a:effectLst>
              </a:rPr>
              <a:t>-</a:t>
            </a:r>
            <a:r>
              <a:rPr lang="zh-TW" altLang="en-US" sz="2800" dirty="0">
                <a:solidFill>
                  <a:schemeClr val="tx1"/>
                </a:solidFill>
                <a:effectLst>
                  <a:outerShdw blurRad="38100" dist="38100" dir="2700000" algn="tl">
                    <a:srgbClr val="000000">
                      <a:alpha val="43137"/>
                    </a:srgbClr>
                  </a:outerShdw>
                </a:effectLst>
              </a:rPr>
              <a:t>釋例</a:t>
            </a:r>
            <a:r>
              <a:rPr lang="en-US" altLang="zh-TW" sz="2800" dirty="0">
                <a:solidFill>
                  <a:schemeClr val="tx1"/>
                </a:solidFill>
                <a:effectLst>
                  <a:outerShdw blurRad="38100" dist="38100" dir="2700000" algn="tl">
                    <a:srgbClr val="000000">
                      <a:alpha val="43137"/>
                    </a:srgbClr>
                  </a:outerShdw>
                </a:effectLst>
              </a:rPr>
              <a:t>2(</a:t>
            </a:r>
            <a:r>
              <a:rPr lang="zh-TW" altLang="en-US" sz="2800" dirty="0">
                <a:solidFill>
                  <a:schemeClr val="tx1"/>
                </a:solidFill>
                <a:effectLst>
                  <a:outerShdw blurRad="38100" dist="38100" dir="2700000" algn="tl">
                    <a:srgbClr val="000000">
                      <a:alpha val="43137"/>
                    </a:srgbClr>
                  </a:outerShdw>
                </a:effectLst>
              </a:rPr>
              <a:t>巿價對限價</a:t>
            </a:r>
            <a:r>
              <a:rPr lang="en-US" altLang="zh-TW" sz="2800" b="0" dirty="0">
                <a:solidFill>
                  <a:schemeClr val="tx1"/>
                </a:solidFill>
                <a:effectLst>
                  <a:outerShdw blurRad="38100" dist="38100" dir="2700000" algn="tl">
                    <a:srgbClr val="000000">
                      <a:alpha val="43137"/>
                    </a:srgbClr>
                  </a:outerShdw>
                </a:effectLst>
              </a:rPr>
              <a:t>3/5</a:t>
            </a:r>
            <a:r>
              <a:rPr lang="en-US" altLang="zh-TW" sz="2800" dirty="0">
                <a:solidFill>
                  <a:schemeClr val="tx1"/>
                </a:solidFill>
                <a:effectLst>
                  <a:outerShdw blurRad="38100" dist="38100" dir="2700000" algn="tl">
                    <a:srgbClr val="000000">
                      <a:alpha val="43137"/>
                    </a:srgbClr>
                  </a:outerShdw>
                </a:effectLst>
              </a:rPr>
              <a:t>)</a:t>
            </a:r>
            <a:br>
              <a:rPr lang="en-US" altLang="zh-TW" sz="2800" dirty="0">
                <a:solidFill>
                  <a:schemeClr val="tx1"/>
                </a:solidFill>
                <a:effectLst>
                  <a:outerShdw blurRad="38100" dist="38100" dir="2700000" algn="tl">
                    <a:srgbClr val="000000">
                      <a:alpha val="43137"/>
                    </a:srgbClr>
                  </a:outerShdw>
                </a:effectLst>
              </a:rPr>
            </a:br>
            <a:endParaRPr lang="zh-TW" altLang="en-US" sz="2800" dirty="0"/>
          </a:p>
        </p:txBody>
      </p:sp>
      <p:sp>
        <p:nvSpPr>
          <p:cNvPr id="36867" name="內容版面配置區 2">
            <a:extLst>
              <a:ext uri="{FF2B5EF4-FFF2-40B4-BE49-F238E27FC236}">
                <a16:creationId xmlns:a16="http://schemas.microsoft.com/office/drawing/2014/main" id="{DD070922-ABE1-47C1-AA59-2F2A16FF144D}"/>
              </a:ext>
            </a:extLst>
          </p:cNvPr>
          <p:cNvSpPr>
            <a:spLocks noGrp="1" noChangeArrowheads="1"/>
          </p:cNvSpPr>
          <p:nvPr>
            <p:ph sz="half" idx="1"/>
          </p:nvPr>
        </p:nvSpPr>
        <p:spPr bwMode="auto">
          <a:xfrm>
            <a:off x="457200" y="2090738"/>
            <a:ext cx="40386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dirty="0"/>
              <a:t>改以</a:t>
            </a:r>
            <a:r>
              <a:rPr lang="en-US" altLang="zh-TW" dirty="0"/>
              <a:t>IOC</a:t>
            </a:r>
            <a:r>
              <a:rPr lang="zh-TW" altLang="en-US" dirty="0"/>
              <a:t>功能買進：撮合結果與巿價</a:t>
            </a:r>
            <a:r>
              <a:rPr lang="en-US" altLang="zh-TW" dirty="0"/>
              <a:t>ROD</a:t>
            </a:r>
            <a:r>
              <a:rPr lang="zh-TW" altLang="en-US" dirty="0"/>
              <a:t>買進的撮合結果相同，但剩餘的</a:t>
            </a:r>
            <a:r>
              <a:rPr lang="en-US" altLang="zh-TW" dirty="0"/>
              <a:t>3</a:t>
            </a:r>
            <a:r>
              <a:rPr lang="zh-TW" altLang="en-US" dirty="0"/>
              <a:t>張巿價買進單不會留存於委託簿中，會由系統自動取消。</a:t>
            </a:r>
          </a:p>
          <a:p>
            <a:endParaRPr lang="zh-TW" altLang="en-US" dirty="0"/>
          </a:p>
        </p:txBody>
      </p:sp>
      <p:graphicFrame>
        <p:nvGraphicFramePr>
          <p:cNvPr id="9" name="內容版面配置區 8">
            <a:extLst>
              <a:ext uri="{FF2B5EF4-FFF2-40B4-BE49-F238E27FC236}">
                <a16:creationId xmlns:a16="http://schemas.microsoft.com/office/drawing/2014/main" id="{E5B752AB-ACDA-4FEE-96AA-4A34F658492E}"/>
              </a:ext>
            </a:extLst>
          </p:cNvPr>
          <p:cNvGraphicFramePr>
            <a:graphicFrameLocks noGrp="1"/>
          </p:cNvGraphicFramePr>
          <p:nvPr>
            <p:ph sz="half" idx="2"/>
            <p:extLst>
              <p:ext uri="{D42A27DB-BD31-4B8C-83A1-F6EECF244321}">
                <p14:modId xmlns:p14="http://schemas.microsoft.com/office/powerpoint/2010/main" val="1332456794"/>
              </p:ext>
            </p:extLst>
          </p:nvPr>
        </p:nvGraphicFramePr>
        <p:xfrm>
          <a:off x="4576763" y="2928938"/>
          <a:ext cx="4038600" cy="2595565"/>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1214893291"/>
                    </a:ext>
                  </a:extLst>
                </a:gridCol>
                <a:gridCol w="1346200">
                  <a:extLst>
                    <a:ext uri="{9D8B030D-6E8A-4147-A177-3AD203B41FA5}">
                      <a16:colId xmlns:a16="http://schemas.microsoft.com/office/drawing/2014/main" val="969484344"/>
                    </a:ext>
                  </a:extLst>
                </a:gridCol>
                <a:gridCol w="1346200">
                  <a:extLst>
                    <a:ext uri="{9D8B030D-6E8A-4147-A177-3AD203B41FA5}">
                      <a16:colId xmlns:a16="http://schemas.microsoft.com/office/drawing/2014/main" val="3768624143"/>
                    </a:ext>
                  </a:extLst>
                </a:gridCol>
              </a:tblGrid>
              <a:tr h="370795">
                <a:tc>
                  <a:txBody>
                    <a:bodyPr/>
                    <a:lstStyle/>
                    <a:p>
                      <a:pPr algn="ctr">
                        <a:spcBef>
                          <a:spcPts val="600"/>
                        </a:spcBef>
                        <a:spcAft>
                          <a:spcPts val="0"/>
                        </a:spcAft>
                      </a:pPr>
                      <a:r>
                        <a:rPr lang="zh-TW" sz="1400" b="1" kern="100">
                          <a:effectLst/>
                          <a:latin typeface="Calibri" panose="020F0502020204030204" pitchFamily="34" charset="0"/>
                          <a:ea typeface="微軟正黑體" panose="020B0604030504040204" pitchFamily="34" charset="-120"/>
                          <a:cs typeface="Times New Roman" panose="02020603050405020304" pitchFamily="18" charset="0"/>
                        </a:rPr>
                        <a:t>買進張數</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400" b="1" kern="100" dirty="0">
                          <a:effectLst/>
                          <a:latin typeface="Calibri" panose="020F0502020204030204" pitchFamily="34" charset="0"/>
                          <a:ea typeface="微軟正黑體" panose="020B0604030504040204" pitchFamily="34" charset="-120"/>
                          <a:cs typeface="Times New Roman" panose="02020603050405020304" pitchFamily="18" charset="0"/>
                        </a:rPr>
                        <a:t>價位</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400" b="1" kern="100">
                          <a:effectLst/>
                          <a:latin typeface="Calibri" panose="020F0502020204030204" pitchFamily="34" charset="0"/>
                          <a:ea typeface="微軟正黑體" panose="020B0604030504040204" pitchFamily="34" charset="-120"/>
                          <a:cs typeface="Times New Roman" panose="02020603050405020304" pitchFamily="18" charset="0"/>
                        </a:rPr>
                        <a:t>賣出張數</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096525670"/>
                  </a:ext>
                </a:extLst>
              </a:tr>
              <a:tr h="370795">
                <a:tc>
                  <a:txBody>
                    <a:bodyPr/>
                    <a:lstStyle/>
                    <a:p>
                      <a:pPr algn="ctr">
                        <a:lnSpc>
                          <a:spcPts val="2300"/>
                        </a:lnSpc>
                        <a:spcAft>
                          <a:spcPts val="0"/>
                        </a:spcAft>
                      </a:pPr>
                      <a:r>
                        <a:rPr lang="en-US" sz="1400" b="1" kern="10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zh-TW" altLang="en-US" sz="1400" kern="100" dirty="0">
                          <a:effectLst/>
                          <a:latin typeface="微軟正黑體" panose="020B0604030504040204" pitchFamily="34" charset="-120"/>
                          <a:ea typeface="新細明體" panose="02020500000000000000" pitchFamily="18" charset="-120"/>
                          <a:cs typeface="Times New Roman" panose="02020603050405020304" pitchFamily="18" charset="0"/>
                        </a:rPr>
                        <a:t>巿價</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lnSpc>
                          <a:spcPts val="2300"/>
                        </a:lnSpc>
                        <a:spcAft>
                          <a:spcPts val="0"/>
                        </a:spcAft>
                      </a:pPr>
                      <a:r>
                        <a:rPr lang="en-US" sz="1400"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412636753"/>
                  </a:ext>
                </a:extLst>
              </a:tr>
              <a:tr h="370795">
                <a:tc>
                  <a:txBody>
                    <a:bodyPr/>
                    <a:lstStyle/>
                    <a:p>
                      <a:pPr algn="just">
                        <a:lnSpc>
                          <a:spcPts val="2300"/>
                        </a:lnSpc>
                        <a:spcAft>
                          <a:spcPts val="0"/>
                        </a:spcAft>
                      </a:pPr>
                      <a:r>
                        <a:rPr lang="en-US" sz="1400" b="1"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en-US" sz="1400" b="1" kern="100">
                          <a:effectLst/>
                          <a:latin typeface="微軟正黑體" panose="020B0604030504040204" pitchFamily="34" charset="-120"/>
                          <a:ea typeface="微軟正黑體" panose="020B0604030504040204" pitchFamily="34" charset="-120"/>
                          <a:cs typeface="Times New Roman" panose="02020603050405020304" pitchFamily="18" charset="0"/>
                          <a:sym typeface="Symbol" panose="05050102010706020507" pitchFamily="18" charset="2"/>
                        </a:rPr>
                        <a:t></a:t>
                      </a:r>
                      <a:r>
                        <a:rPr lang="en-US" sz="1400" b="1" kern="100">
                          <a:effectLst/>
                          <a:latin typeface="微軟正黑體" panose="020B0604030504040204" pitchFamily="34" charset="-120"/>
                          <a:ea typeface="新細明體" panose="02020500000000000000" pitchFamily="18" charset="-120"/>
                          <a:cs typeface="Times New Roman" panose="02020603050405020304" pitchFamily="18" charset="0"/>
                        </a:rPr>
                        <a:t>102</a:t>
                      </a:r>
                      <a:r>
                        <a:rPr lang="en-US" sz="1400" b="1" kern="100">
                          <a:effectLst/>
                          <a:latin typeface="微軟正黑體" panose="020B0604030504040204" pitchFamily="34" charset="-120"/>
                          <a:ea typeface="微軟正黑體" panose="020B0604030504040204" pitchFamily="34" charset="-120"/>
                          <a:cs typeface="Times New Roman" panose="02020603050405020304" pitchFamily="18" charset="0"/>
                          <a:sym typeface="Symbol" panose="05050102010706020507" pitchFamily="18" charset="2"/>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lnSpc>
                          <a:spcPts val="2300"/>
                        </a:lnSpc>
                        <a:spcAft>
                          <a:spcPts val="0"/>
                        </a:spcAft>
                      </a:pPr>
                      <a:r>
                        <a:rPr lang="en-US" sz="1400"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396847526"/>
                  </a:ext>
                </a:extLst>
              </a:tr>
              <a:tr h="370795">
                <a:tc>
                  <a:txBody>
                    <a:bodyPr/>
                    <a:lstStyle/>
                    <a:p>
                      <a:pPr algn="just">
                        <a:lnSpc>
                          <a:spcPts val="2300"/>
                        </a:lnSpc>
                        <a:spcAft>
                          <a:spcPts val="0"/>
                        </a:spcAft>
                      </a:pPr>
                      <a:r>
                        <a:rPr lang="en-US" sz="1400" b="1"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en-US" sz="1400" kern="100">
                          <a:effectLst/>
                          <a:latin typeface="微軟正黑體" panose="020B0604030504040204" pitchFamily="34" charset="-120"/>
                          <a:ea typeface="新細明體" panose="02020500000000000000" pitchFamily="18" charset="-120"/>
                          <a:cs typeface="Times New Roman" panose="02020603050405020304" pitchFamily="18" charset="0"/>
                        </a:rPr>
                        <a:t>101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lnSpc>
                          <a:spcPts val="2300"/>
                        </a:lnSpc>
                        <a:spcAft>
                          <a:spcPts val="0"/>
                        </a:spcAft>
                      </a:pPr>
                      <a:r>
                        <a:rPr lang="en-US" sz="1400"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859846789"/>
                  </a:ext>
                </a:extLst>
              </a:tr>
              <a:tr h="370795">
                <a:tc>
                  <a:txBody>
                    <a:bodyPr/>
                    <a:lstStyle/>
                    <a:p>
                      <a:pPr algn="just">
                        <a:lnSpc>
                          <a:spcPts val="2300"/>
                        </a:lnSpc>
                        <a:spcAft>
                          <a:spcPts val="0"/>
                        </a:spcAft>
                      </a:pPr>
                      <a:r>
                        <a:rPr lang="en-US" sz="1400" b="1"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en-US" sz="1400" kern="100">
                          <a:effectLst/>
                          <a:latin typeface="微軟正黑體" panose="020B0604030504040204" pitchFamily="34" charset="-120"/>
                          <a:ea typeface="新細明體" panose="02020500000000000000" pitchFamily="18" charset="-120"/>
                          <a:cs typeface="Times New Roman" panose="02020603050405020304" pitchFamily="18" charset="0"/>
                        </a:rPr>
                        <a:t>100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lnSpc>
                          <a:spcPts val="2300"/>
                        </a:lnSpc>
                        <a:spcAft>
                          <a:spcPts val="0"/>
                        </a:spcAft>
                      </a:pPr>
                      <a:r>
                        <a:rPr lang="en-US" sz="1400"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4194512717"/>
                  </a:ext>
                </a:extLst>
              </a:tr>
              <a:tr h="370795">
                <a:tc>
                  <a:txBody>
                    <a:bodyPr/>
                    <a:lstStyle/>
                    <a:p>
                      <a:pPr algn="ctr">
                        <a:lnSpc>
                          <a:spcPts val="2300"/>
                        </a:lnSpc>
                        <a:spcAft>
                          <a:spcPts val="0"/>
                        </a:spcAft>
                      </a:pPr>
                      <a:r>
                        <a:rPr lang="en-US" sz="1400" b="1" kern="100">
                          <a:effectLst/>
                          <a:latin typeface="微軟正黑體" panose="020B0604030504040204" pitchFamily="34" charset="-120"/>
                          <a:ea typeface="新細明體" panose="02020500000000000000" pitchFamily="18" charset="-120"/>
                          <a:cs typeface="Times New Roman" panose="02020603050405020304" pitchFamily="18" charset="0"/>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en-US" sz="1400" kern="100">
                          <a:effectLst/>
                          <a:latin typeface="微軟正黑體" panose="020B0604030504040204" pitchFamily="34" charset="-120"/>
                          <a:ea typeface="新細明體" panose="02020500000000000000" pitchFamily="18" charset="-120"/>
                          <a:cs typeface="Times New Roman" panose="02020603050405020304" pitchFamily="18" charset="0"/>
                        </a:rPr>
                        <a:t>99</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lnSpc>
                          <a:spcPts val="2300"/>
                        </a:lnSpc>
                        <a:spcAft>
                          <a:spcPts val="0"/>
                        </a:spcAft>
                      </a:pPr>
                      <a:r>
                        <a:rPr lang="en-US" sz="1400"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662581780"/>
                  </a:ext>
                </a:extLst>
              </a:tr>
              <a:tr h="370795">
                <a:tc>
                  <a:txBody>
                    <a:bodyPr/>
                    <a:lstStyle/>
                    <a:p>
                      <a:pPr algn="just">
                        <a:lnSpc>
                          <a:spcPts val="2300"/>
                        </a:lnSpc>
                        <a:spcAft>
                          <a:spcPts val="0"/>
                        </a:spcAft>
                      </a:pPr>
                      <a:r>
                        <a:rPr lang="en-US" sz="1400" b="1"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zh-TW" altLang="en-US" sz="1400" kern="100" dirty="0">
                          <a:effectLst/>
                          <a:latin typeface="微軟正黑體" panose="020B0604030504040204" pitchFamily="34" charset="-120"/>
                          <a:ea typeface="新細明體" panose="02020500000000000000" pitchFamily="18" charset="-120"/>
                          <a:cs typeface="Times New Roman" panose="02020603050405020304" pitchFamily="18" charset="0"/>
                        </a:rPr>
                        <a:t>巿價</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lnSpc>
                          <a:spcPts val="2300"/>
                        </a:lnSpc>
                        <a:spcAft>
                          <a:spcPts val="0"/>
                        </a:spcAft>
                      </a:pPr>
                      <a:r>
                        <a:rPr lang="en-US" sz="1400" kern="10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415776848"/>
                  </a:ext>
                </a:extLst>
              </a:tr>
            </a:tbl>
          </a:graphicData>
        </a:graphic>
      </p:graphicFrame>
      <p:sp>
        <p:nvSpPr>
          <p:cNvPr id="37926" name="投影片編號版面配置區 4">
            <a:extLst>
              <a:ext uri="{FF2B5EF4-FFF2-40B4-BE49-F238E27FC236}">
                <a16:creationId xmlns:a16="http://schemas.microsoft.com/office/drawing/2014/main" id="{786A2352-8879-402C-8135-95AB863861A1}"/>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2D13041C-3A5C-44AA-80BE-466B26926854}" type="slidenum">
              <a:rPr kumimoji="0" lang="en-US" altLang="ko-KR" smtClean="0">
                <a:solidFill>
                  <a:schemeClr val="bg1"/>
                </a:solidFill>
                <a:ea typeface="Gulim" panose="020B0600000101010101" pitchFamily="34" charset="-127"/>
              </a:rPr>
              <a:pPr/>
              <a:t>16</a:t>
            </a:fld>
            <a:endParaRPr kumimoji="0" lang="en-US" altLang="ko-KR">
              <a:solidFill>
                <a:schemeClr val="bg1"/>
              </a:solidFill>
              <a:ea typeface="Gulim" panose="020B0600000101010101" pitchFamily="34" charset="-127"/>
            </a:endParaRPr>
          </a:p>
        </p:txBody>
      </p:sp>
      <p:sp>
        <p:nvSpPr>
          <p:cNvPr id="36903" name="文字方塊 10">
            <a:extLst>
              <a:ext uri="{FF2B5EF4-FFF2-40B4-BE49-F238E27FC236}">
                <a16:creationId xmlns:a16="http://schemas.microsoft.com/office/drawing/2014/main" id="{1435DB1B-0771-4C77-9595-FF9A43E9D6BC}"/>
              </a:ext>
            </a:extLst>
          </p:cNvPr>
          <p:cNvSpPr txBox="1">
            <a:spLocks noChangeArrowheads="1"/>
          </p:cNvSpPr>
          <p:nvPr/>
        </p:nvSpPr>
        <p:spPr bwMode="auto">
          <a:xfrm>
            <a:off x="4489450" y="2008188"/>
            <a:ext cx="41179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2800"/>
              <a:t>撮合後之委託簿情形如下表：</a:t>
            </a:r>
          </a:p>
        </p:txBody>
      </p:sp>
      <p:sp>
        <p:nvSpPr>
          <p:cNvPr id="7" name="文字方塊 6">
            <a:extLst>
              <a:ext uri="{FF2B5EF4-FFF2-40B4-BE49-F238E27FC236}">
                <a16:creationId xmlns:a16="http://schemas.microsoft.com/office/drawing/2014/main" id="{81F732DF-3518-4A63-B506-D7411431B056}"/>
              </a:ext>
            </a:extLst>
          </p:cNvPr>
          <p:cNvSpPr txBox="1"/>
          <p:nvPr/>
        </p:nvSpPr>
        <p:spPr>
          <a:xfrm>
            <a:off x="684213" y="981075"/>
            <a:ext cx="7704137" cy="954088"/>
          </a:xfrm>
          <a:prstGeom prst="rect">
            <a:avLst/>
          </a:prstGeom>
          <a:noFill/>
        </p:spPr>
        <p:txBody>
          <a:bodyPr>
            <a:spAutoFit/>
          </a:bodyPr>
          <a:lstStyle/>
          <a:p>
            <a:pPr>
              <a:defRPr/>
            </a:pPr>
            <a:r>
              <a:rPr lang="zh-TW" altLang="en-US" sz="2800" b="1" dirty="0">
                <a:solidFill>
                  <a:schemeClr val="accent4"/>
                </a:solidFill>
                <a:latin typeface="標楷體" panose="03000509000000000000" pitchFamily="65" charset="-120"/>
              </a:rPr>
              <a:t>承前例，若巿價買進</a:t>
            </a:r>
            <a:r>
              <a:rPr lang="en-US" altLang="zh-TW" sz="2800" b="1" dirty="0">
                <a:solidFill>
                  <a:schemeClr val="accent4"/>
                </a:solidFill>
                <a:latin typeface="標楷體" panose="03000509000000000000" pitchFamily="65" charset="-120"/>
              </a:rPr>
              <a:t>8</a:t>
            </a:r>
            <a:r>
              <a:rPr lang="zh-TW" altLang="en-US" sz="2800" b="1" dirty="0">
                <a:solidFill>
                  <a:schemeClr val="accent4"/>
                </a:solidFill>
                <a:latin typeface="標楷體" panose="03000509000000000000" pitchFamily="65" charset="-120"/>
              </a:rPr>
              <a:t>張改為搭配</a:t>
            </a:r>
            <a:r>
              <a:rPr lang="en-US" altLang="zh-TW" sz="2800" b="1" dirty="0">
                <a:solidFill>
                  <a:schemeClr val="accent4"/>
                </a:solidFill>
                <a:latin typeface="標楷體" panose="03000509000000000000" pitchFamily="65" charset="-120"/>
              </a:rPr>
              <a:t>IOC</a:t>
            </a:r>
            <a:r>
              <a:rPr lang="zh-TW" altLang="en-US" sz="2800" b="1" dirty="0">
                <a:solidFill>
                  <a:schemeClr val="accent4"/>
                </a:solidFill>
                <a:latin typeface="標楷體" panose="03000509000000000000" pitchFamily="65" charset="-120"/>
              </a:rPr>
              <a:t>功能，則撮合結果會不同嗎？</a:t>
            </a:r>
            <a:endParaRPr lang="en-US" altLang="zh-TW" sz="2800" b="1" dirty="0">
              <a:solidFill>
                <a:schemeClr val="accent4"/>
              </a:solidFill>
              <a:latin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6903"/>
                                        </p:tgtEl>
                                        <p:attrNameLst>
                                          <p:attrName>style.visibility</p:attrName>
                                        </p:attrNameLst>
                                      </p:cBhvr>
                                      <p:to>
                                        <p:strVal val="visible"/>
                                      </p:to>
                                    </p:set>
                                    <p:anim calcmode="lin" valueType="num">
                                      <p:cBhvr additive="base">
                                        <p:cTn id="11" dur="500" fill="hold"/>
                                        <p:tgtEl>
                                          <p:spTgt spid="36903"/>
                                        </p:tgtEl>
                                        <p:attrNameLst>
                                          <p:attrName>ppt_x</p:attrName>
                                        </p:attrNameLst>
                                      </p:cBhvr>
                                      <p:tavLst>
                                        <p:tav tm="0">
                                          <p:val>
                                            <p:strVal val="#ppt_x"/>
                                          </p:val>
                                        </p:tav>
                                        <p:tav tm="100000">
                                          <p:val>
                                            <p:strVal val="#ppt_x"/>
                                          </p:val>
                                        </p:tav>
                                      </p:tavLst>
                                    </p:anim>
                                    <p:anim calcmode="lin" valueType="num">
                                      <p:cBhvr additive="base">
                                        <p:cTn id="12" dur="500" fill="hold"/>
                                        <p:tgtEl>
                                          <p:spTgt spid="3690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9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C8FA1B-9916-4433-A48F-F0C322087B67}"/>
              </a:ext>
            </a:extLst>
          </p:cNvPr>
          <p:cNvSpPr>
            <a:spLocks noGrp="1"/>
          </p:cNvSpPr>
          <p:nvPr>
            <p:ph type="title"/>
          </p:nvPr>
        </p:nvSpPr>
        <p:spPr>
          <a:xfrm>
            <a:off x="421481" y="453233"/>
            <a:ext cx="8229600" cy="1143000"/>
          </a:xfrm>
        </p:spPr>
        <p:txBody>
          <a:bodyPr/>
          <a:lstStyle/>
          <a:p>
            <a:pPr>
              <a:defRPr/>
            </a:pPr>
            <a:r>
              <a:rPr lang="zh-TW" altLang="en-US" sz="2800" dirty="0">
                <a:solidFill>
                  <a:schemeClr val="tx1"/>
                </a:solidFill>
                <a:effectLst>
                  <a:outerShdw blurRad="38100" dist="38100" dir="2700000" algn="tl">
                    <a:srgbClr val="000000">
                      <a:alpha val="43137"/>
                    </a:srgbClr>
                  </a:outerShdw>
                </a:effectLst>
              </a:rPr>
              <a:t>逐筆交易制度新增委託功能</a:t>
            </a:r>
            <a:r>
              <a:rPr lang="en-US" altLang="zh-TW" sz="2800" dirty="0">
                <a:solidFill>
                  <a:schemeClr val="tx1"/>
                </a:solidFill>
                <a:effectLst>
                  <a:outerShdw blurRad="38100" dist="38100" dir="2700000" algn="tl">
                    <a:srgbClr val="000000">
                      <a:alpha val="43137"/>
                    </a:srgbClr>
                  </a:outerShdw>
                </a:effectLst>
              </a:rPr>
              <a:t>-</a:t>
            </a:r>
            <a:r>
              <a:rPr lang="zh-TW" altLang="en-US" sz="2800" dirty="0">
                <a:solidFill>
                  <a:schemeClr val="tx1"/>
                </a:solidFill>
                <a:effectLst>
                  <a:outerShdw blurRad="38100" dist="38100" dir="2700000" algn="tl">
                    <a:srgbClr val="000000">
                      <a:alpha val="43137"/>
                    </a:srgbClr>
                  </a:outerShdw>
                </a:effectLst>
              </a:rPr>
              <a:t>釋例</a:t>
            </a:r>
            <a:r>
              <a:rPr lang="en-US" altLang="zh-TW" sz="2800" dirty="0">
                <a:solidFill>
                  <a:schemeClr val="tx1"/>
                </a:solidFill>
                <a:effectLst>
                  <a:outerShdw blurRad="38100" dist="38100" dir="2700000" algn="tl">
                    <a:srgbClr val="000000">
                      <a:alpha val="43137"/>
                    </a:srgbClr>
                  </a:outerShdw>
                </a:effectLst>
              </a:rPr>
              <a:t>3(</a:t>
            </a:r>
            <a:r>
              <a:rPr lang="zh-TW" altLang="en-US" sz="2800" dirty="0">
                <a:solidFill>
                  <a:schemeClr val="tx1"/>
                </a:solidFill>
                <a:effectLst>
                  <a:outerShdw blurRad="38100" dist="38100" dir="2700000" algn="tl">
                    <a:srgbClr val="000000">
                      <a:alpha val="43137"/>
                    </a:srgbClr>
                  </a:outerShdw>
                </a:effectLst>
              </a:rPr>
              <a:t>巿價對限價</a:t>
            </a:r>
            <a:r>
              <a:rPr lang="en-US" altLang="zh-TW" sz="2800" b="0" dirty="0">
                <a:solidFill>
                  <a:schemeClr val="tx1"/>
                </a:solidFill>
                <a:effectLst>
                  <a:outerShdw blurRad="38100" dist="38100" dir="2700000" algn="tl">
                    <a:srgbClr val="000000">
                      <a:alpha val="43137"/>
                    </a:srgbClr>
                  </a:outerShdw>
                </a:effectLst>
              </a:rPr>
              <a:t>4/5</a:t>
            </a:r>
            <a:r>
              <a:rPr lang="en-US" altLang="zh-TW" sz="2800" dirty="0">
                <a:solidFill>
                  <a:schemeClr val="tx1"/>
                </a:solidFill>
                <a:effectLst>
                  <a:outerShdw blurRad="38100" dist="38100" dir="2700000" algn="tl">
                    <a:srgbClr val="000000">
                      <a:alpha val="43137"/>
                    </a:srgbClr>
                  </a:outerShdw>
                </a:effectLst>
              </a:rPr>
              <a:t>)</a:t>
            </a:r>
            <a:br>
              <a:rPr lang="en-US" altLang="zh-TW" sz="2800" dirty="0">
                <a:solidFill>
                  <a:schemeClr val="tx1"/>
                </a:solidFill>
                <a:effectLst>
                  <a:outerShdw blurRad="38100" dist="38100" dir="2700000" algn="tl">
                    <a:srgbClr val="000000">
                      <a:alpha val="43137"/>
                    </a:srgbClr>
                  </a:outerShdw>
                </a:effectLst>
              </a:rPr>
            </a:br>
            <a:endParaRPr lang="zh-TW" altLang="en-US" sz="2800" dirty="0"/>
          </a:p>
        </p:txBody>
      </p:sp>
      <p:sp>
        <p:nvSpPr>
          <p:cNvPr id="3" name="內容版面配置區 2">
            <a:extLst>
              <a:ext uri="{FF2B5EF4-FFF2-40B4-BE49-F238E27FC236}">
                <a16:creationId xmlns:a16="http://schemas.microsoft.com/office/drawing/2014/main" id="{1E8364C3-42B6-4B5E-8F07-DC7C677D39D6}"/>
              </a:ext>
            </a:extLst>
          </p:cNvPr>
          <p:cNvSpPr>
            <a:spLocks noGrp="1" noChangeArrowheads="1"/>
          </p:cNvSpPr>
          <p:nvPr>
            <p:ph sz="half" idx="1"/>
          </p:nvPr>
        </p:nvSpPr>
        <p:spPr bwMode="auto">
          <a:xfrm>
            <a:off x="457200" y="2124075"/>
            <a:ext cx="4038600" cy="400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a:t>改以搭配</a:t>
            </a:r>
            <a:r>
              <a:rPr lang="en-US" altLang="zh-TW"/>
              <a:t>FOK</a:t>
            </a:r>
            <a:r>
              <a:rPr lang="zh-TW" altLang="en-US"/>
              <a:t>功能買進：因為賣方委託賣出張數共計僅有</a:t>
            </a:r>
            <a:r>
              <a:rPr lang="en-US" altLang="zh-TW"/>
              <a:t>5</a:t>
            </a:r>
            <a:r>
              <a:rPr lang="zh-TW" altLang="en-US"/>
              <a:t>張，無法立即全部滿足新進的買方</a:t>
            </a:r>
            <a:r>
              <a:rPr lang="en-US" altLang="zh-TW"/>
              <a:t>8</a:t>
            </a:r>
            <a:r>
              <a:rPr lang="zh-TW" altLang="en-US"/>
              <a:t>張，所以新進的買方</a:t>
            </a:r>
            <a:r>
              <a:rPr lang="en-US" altLang="zh-TW"/>
              <a:t>8</a:t>
            </a:r>
            <a:r>
              <a:rPr lang="zh-TW" altLang="en-US"/>
              <a:t>張無法全數成交，會由系統立即全數取消，不會留存在委託簿中。</a:t>
            </a:r>
          </a:p>
          <a:p>
            <a:endParaRPr lang="zh-TW" altLang="en-US"/>
          </a:p>
        </p:txBody>
      </p:sp>
      <p:graphicFrame>
        <p:nvGraphicFramePr>
          <p:cNvPr id="9" name="內容版面配置區 8">
            <a:extLst>
              <a:ext uri="{FF2B5EF4-FFF2-40B4-BE49-F238E27FC236}">
                <a16:creationId xmlns:a16="http://schemas.microsoft.com/office/drawing/2014/main" id="{E5B752AB-ACDA-4FEE-96AA-4A34F658492E}"/>
              </a:ext>
            </a:extLst>
          </p:cNvPr>
          <p:cNvGraphicFramePr>
            <a:graphicFrameLocks noGrp="1"/>
          </p:cNvGraphicFramePr>
          <p:nvPr>
            <p:ph sz="half" idx="2"/>
            <p:extLst>
              <p:ext uri="{D42A27DB-BD31-4B8C-83A1-F6EECF244321}">
                <p14:modId xmlns:p14="http://schemas.microsoft.com/office/powerpoint/2010/main" val="2614354773"/>
              </p:ext>
            </p:extLst>
          </p:nvPr>
        </p:nvGraphicFramePr>
        <p:xfrm>
          <a:off x="4572000" y="3068638"/>
          <a:ext cx="4038600" cy="2595565"/>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1214893291"/>
                    </a:ext>
                  </a:extLst>
                </a:gridCol>
                <a:gridCol w="1346200">
                  <a:extLst>
                    <a:ext uri="{9D8B030D-6E8A-4147-A177-3AD203B41FA5}">
                      <a16:colId xmlns:a16="http://schemas.microsoft.com/office/drawing/2014/main" val="969484344"/>
                    </a:ext>
                  </a:extLst>
                </a:gridCol>
                <a:gridCol w="1346200">
                  <a:extLst>
                    <a:ext uri="{9D8B030D-6E8A-4147-A177-3AD203B41FA5}">
                      <a16:colId xmlns:a16="http://schemas.microsoft.com/office/drawing/2014/main" val="3768624143"/>
                    </a:ext>
                  </a:extLst>
                </a:gridCol>
              </a:tblGrid>
              <a:tr h="370795">
                <a:tc>
                  <a:txBody>
                    <a:bodyPr/>
                    <a:lstStyle/>
                    <a:p>
                      <a:pPr algn="ctr">
                        <a:spcBef>
                          <a:spcPts val="600"/>
                        </a:spcBef>
                        <a:spcAft>
                          <a:spcPts val="0"/>
                        </a:spcAft>
                      </a:pPr>
                      <a:r>
                        <a:rPr lang="zh-TW" sz="1400" b="1" kern="100">
                          <a:effectLst/>
                          <a:latin typeface="Calibri" panose="020F0502020204030204" pitchFamily="34" charset="0"/>
                          <a:ea typeface="微軟正黑體" panose="020B0604030504040204" pitchFamily="34" charset="-120"/>
                          <a:cs typeface="Times New Roman" panose="02020603050405020304" pitchFamily="18" charset="0"/>
                        </a:rPr>
                        <a:t>買進張數</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400" b="1" kern="100">
                          <a:effectLst/>
                          <a:latin typeface="Calibri" panose="020F0502020204030204" pitchFamily="34" charset="0"/>
                          <a:ea typeface="微軟正黑體" panose="020B0604030504040204" pitchFamily="34" charset="-120"/>
                          <a:cs typeface="Times New Roman" panose="02020603050405020304" pitchFamily="18" charset="0"/>
                        </a:rPr>
                        <a:t>價位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400" b="1" kern="100">
                          <a:effectLst/>
                          <a:latin typeface="Calibri" panose="020F0502020204030204" pitchFamily="34" charset="0"/>
                          <a:ea typeface="微軟正黑體" panose="020B0604030504040204" pitchFamily="34" charset="-120"/>
                          <a:cs typeface="Times New Roman" panose="02020603050405020304" pitchFamily="18" charset="0"/>
                        </a:rPr>
                        <a:t>賣出張數</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096525670"/>
                  </a:ext>
                </a:extLst>
              </a:tr>
              <a:tr h="370795">
                <a:tc>
                  <a:txBody>
                    <a:bodyPr/>
                    <a:lstStyle/>
                    <a:p>
                      <a:pPr algn="ctr">
                        <a:lnSpc>
                          <a:spcPts val="2300"/>
                        </a:lnSpc>
                        <a:spcAft>
                          <a:spcPts val="0"/>
                        </a:spcAft>
                      </a:pPr>
                      <a:r>
                        <a:rPr lang="en-US" sz="1400" b="1"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zh-TW" altLang="en-US" sz="1400" kern="100" dirty="0">
                          <a:effectLst/>
                          <a:latin typeface="微軟正黑體" panose="020B0604030504040204" pitchFamily="34" charset="-120"/>
                          <a:ea typeface="新細明體" panose="02020500000000000000" pitchFamily="18" charset="-120"/>
                          <a:cs typeface="Times New Roman" panose="02020603050405020304" pitchFamily="18" charset="0"/>
                        </a:rPr>
                        <a:t>巿價</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lnSpc>
                          <a:spcPts val="2300"/>
                        </a:lnSpc>
                        <a:spcAft>
                          <a:spcPts val="0"/>
                        </a:spcAft>
                      </a:pPr>
                      <a:r>
                        <a:rPr lang="en-US" sz="1400"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412636753"/>
                  </a:ext>
                </a:extLst>
              </a:tr>
              <a:tr h="370795">
                <a:tc>
                  <a:txBody>
                    <a:bodyPr/>
                    <a:lstStyle/>
                    <a:p>
                      <a:pPr algn="just">
                        <a:lnSpc>
                          <a:spcPts val="2300"/>
                        </a:lnSpc>
                        <a:spcAft>
                          <a:spcPts val="0"/>
                        </a:spcAft>
                      </a:pPr>
                      <a:r>
                        <a:rPr lang="en-US" sz="1400" b="1"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Symbol" panose="05050102010706020507" pitchFamily="18" charset="2"/>
                        </a:rPr>
                        <a:t></a:t>
                      </a:r>
                      <a:r>
                        <a:rPr lang="en-US" sz="1400" b="1" kern="100" dirty="0">
                          <a:effectLst/>
                          <a:latin typeface="微軟正黑體" panose="020B0604030504040204" pitchFamily="34" charset="-120"/>
                          <a:ea typeface="新細明體" panose="02020500000000000000" pitchFamily="18" charset="-120"/>
                          <a:cs typeface="Times New Roman" panose="02020603050405020304" pitchFamily="18" charset="0"/>
                        </a:rPr>
                        <a:t>102</a:t>
                      </a:r>
                      <a:r>
                        <a:rPr lang="en-US" sz="1400" b="1" kern="100" dirty="0">
                          <a:effectLst/>
                          <a:latin typeface="微軟正黑體" panose="020B0604030504040204" pitchFamily="34" charset="-120"/>
                          <a:ea typeface="微軟正黑體" panose="020B0604030504040204" pitchFamily="34" charset="-120"/>
                          <a:cs typeface="Times New Roman" panose="02020603050405020304" pitchFamily="18" charset="0"/>
                          <a:sym typeface="Symbol" panose="05050102010706020507" pitchFamily="18" charset="2"/>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en-US" sz="1400" b="1" kern="100" dirty="0">
                          <a:effectLst/>
                          <a:latin typeface="微軟正黑體" panose="020B0604030504040204" pitchFamily="34" charset="-120"/>
                          <a:ea typeface="新細明體" panose="02020500000000000000" pitchFamily="18" charset="-120"/>
                          <a:cs typeface="Times New Roman" panose="02020603050405020304" pitchFamily="18" charset="0"/>
                        </a:rPr>
                        <a:t> 1</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396847526"/>
                  </a:ext>
                </a:extLst>
              </a:tr>
              <a:tr h="370795">
                <a:tc>
                  <a:txBody>
                    <a:bodyPr/>
                    <a:lstStyle/>
                    <a:p>
                      <a:pPr algn="just">
                        <a:lnSpc>
                          <a:spcPts val="2300"/>
                        </a:lnSpc>
                        <a:spcAft>
                          <a:spcPts val="0"/>
                        </a:spcAft>
                      </a:pPr>
                      <a:r>
                        <a:rPr lang="en-US" sz="1400" b="1"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en-US" sz="1400" kern="100">
                          <a:effectLst/>
                          <a:latin typeface="微軟正黑體" panose="020B0604030504040204" pitchFamily="34" charset="-120"/>
                          <a:ea typeface="新細明體" panose="02020500000000000000" pitchFamily="18" charset="-120"/>
                          <a:cs typeface="Times New Roman" panose="02020603050405020304" pitchFamily="18" charset="0"/>
                        </a:rPr>
                        <a:t>101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en-US" sz="1400" b="1" kern="100" dirty="0">
                          <a:effectLst/>
                          <a:latin typeface="微軟正黑體" panose="020B0604030504040204" pitchFamily="34" charset="-120"/>
                          <a:ea typeface="新細明體" panose="02020500000000000000" pitchFamily="18" charset="-120"/>
                          <a:cs typeface="Times New Roman" panose="02020603050405020304" pitchFamily="18" charset="0"/>
                        </a:rPr>
                        <a:t> 2</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859846789"/>
                  </a:ext>
                </a:extLst>
              </a:tr>
              <a:tr h="370795">
                <a:tc>
                  <a:txBody>
                    <a:bodyPr/>
                    <a:lstStyle/>
                    <a:p>
                      <a:pPr algn="just">
                        <a:lnSpc>
                          <a:spcPts val="2300"/>
                        </a:lnSpc>
                        <a:spcAft>
                          <a:spcPts val="0"/>
                        </a:spcAft>
                      </a:pPr>
                      <a:r>
                        <a:rPr lang="en-US" sz="1400" b="1"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en-US" sz="1400" kern="100">
                          <a:effectLst/>
                          <a:latin typeface="微軟正黑體" panose="020B0604030504040204" pitchFamily="34" charset="-120"/>
                          <a:ea typeface="新細明體" panose="02020500000000000000" pitchFamily="18" charset="-120"/>
                          <a:cs typeface="Times New Roman" panose="02020603050405020304" pitchFamily="18" charset="0"/>
                        </a:rPr>
                        <a:t>100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en-US" sz="1400" b="1" kern="100" dirty="0">
                          <a:effectLst/>
                          <a:latin typeface="微軟正黑體" panose="020B0604030504040204" pitchFamily="34" charset="-120"/>
                          <a:ea typeface="新細明體" panose="02020500000000000000" pitchFamily="18" charset="-120"/>
                          <a:cs typeface="Times New Roman" panose="02020603050405020304" pitchFamily="18" charset="0"/>
                        </a:rPr>
                        <a:t> 2</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4194512717"/>
                  </a:ext>
                </a:extLst>
              </a:tr>
              <a:tr h="370795">
                <a:tc>
                  <a:txBody>
                    <a:bodyPr/>
                    <a:lstStyle/>
                    <a:p>
                      <a:pPr algn="ctr">
                        <a:lnSpc>
                          <a:spcPts val="2300"/>
                        </a:lnSpc>
                        <a:spcAft>
                          <a:spcPts val="0"/>
                        </a:spcAft>
                      </a:pPr>
                      <a:r>
                        <a:rPr lang="en-US" sz="1400" b="1" kern="100">
                          <a:effectLst/>
                          <a:latin typeface="微軟正黑體" panose="020B0604030504040204" pitchFamily="34" charset="-120"/>
                          <a:ea typeface="新細明體" panose="02020500000000000000" pitchFamily="18" charset="-120"/>
                          <a:cs typeface="Times New Roman" panose="02020603050405020304" pitchFamily="18" charset="0"/>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en-US" sz="1400" kern="100">
                          <a:effectLst/>
                          <a:latin typeface="微軟正黑體" panose="020B0604030504040204" pitchFamily="34" charset="-120"/>
                          <a:ea typeface="新細明體" panose="02020500000000000000" pitchFamily="18" charset="-120"/>
                          <a:cs typeface="Times New Roman" panose="02020603050405020304" pitchFamily="18" charset="0"/>
                        </a:rPr>
                        <a:t>99</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lnSpc>
                          <a:spcPts val="2300"/>
                        </a:lnSpc>
                        <a:spcAft>
                          <a:spcPts val="0"/>
                        </a:spcAft>
                      </a:pPr>
                      <a:r>
                        <a:rPr lang="en-US" sz="1400"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662581780"/>
                  </a:ext>
                </a:extLst>
              </a:tr>
              <a:tr h="370795">
                <a:tc>
                  <a:txBody>
                    <a:bodyPr/>
                    <a:lstStyle/>
                    <a:p>
                      <a:pPr algn="just">
                        <a:lnSpc>
                          <a:spcPts val="2300"/>
                        </a:lnSpc>
                        <a:spcAft>
                          <a:spcPts val="0"/>
                        </a:spcAft>
                      </a:pPr>
                      <a:r>
                        <a:rPr lang="en-US" sz="1400" b="1" kern="10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lnSpc>
                          <a:spcPts val="2300"/>
                        </a:lnSpc>
                        <a:spcAft>
                          <a:spcPts val="0"/>
                        </a:spcAft>
                      </a:pPr>
                      <a:r>
                        <a:rPr lang="zh-TW" altLang="en-US" sz="1400" kern="100" dirty="0">
                          <a:effectLst/>
                          <a:latin typeface="微軟正黑體" panose="020B0604030504040204" pitchFamily="34" charset="-120"/>
                          <a:ea typeface="新細明體" panose="02020500000000000000" pitchFamily="18" charset="-120"/>
                          <a:cs typeface="Times New Roman" panose="02020603050405020304" pitchFamily="18" charset="0"/>
                        </a:rPr>
                        <a:t>巿價</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just">
                        <a:lnSpc>
                          <a:spcPts val="2300"/>
                        </a:lnSpc>
                        <a:spcAft>
                          <a:spcPts val="0"/>
                        </a:spcAft>
                      </a:pPr>
                      <a:r>
                        <a:rPr lang="en-US" sz="1400" kern="100" dirty="0">
                          <a:effectLst/>
                          <a:latin typeface="微軟正黑體" panose="020B0604030504040204" pitchFamily="34" charset="-120"/>
                          <a:ea typeface="新細明體" panose="02020500000000000000" pitchFamily="18"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415776848"/>
                  </a:ext>
                </a:extLst>
              </a:tr>
            </a:tbl>
          </a:graphicData>
        </a:graphic>
      </p:graphicFrame>
      <p:sp>
        <p:nvSpPr>
          <p:cNvPr id="38950" name="投影片編號版面配置區 4">
            <a:extLst>
              <a:ext uri="{FF2B5EF4-FFF2-40B4-BE49-F238E27FC236}">
                <a16:creationId xmlns:a16="http://schemas.microsoft.com/office/drawing/2014/main" id="{17EA38AB-69B7-4AAF-A75B-63F83D7E86FA}"/>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0A70FE89-4898-4989-98EA-0D913F9B82B8}" type="slidenum">
              <a:rPr kumimoji="0" lang="en-US" altLang="ko-KR" smtClean="0">
                <a:solidFill>
                  <a:schemeClr val="bg1"/>
                </a:solidFill>
                <a:ea typeface="Gulim" panose="020B0600000101010101" pitchFamily="34" charset="-127"/>
              </a:rPr>
              <a:pPr/>
              <a:t>17</a:t>
            </a:fld>
            <a:endParaRPr kumimoji="0" lang="en-US" altLang="ko-KR">
              <a:solidFill>
                <a:schemeClr val="bg1"/>
              </a:solidFill>
              <a:ea typeface="Gulim" panose="020B0600000101010101" pitchFamily="34" charset="-127"/>
            </a:endParaRPr>
          </a:p>
        </p:txBody>
      </p:sp>
      <p:sp>
        <p:nvSpPr>
          <p:cNvPr id="7" name="文字方塊 6">
            <a:extLst>
              <a:ext uri="{FF2B5EF4-FFF2-40B4-BE49-F238E27FC236}">
                <a16:creationId xmlns:a16="http://schemas.microsoft.com/office/drawing/2014/main" id="{81F732DF-3518-4A63-B506-D7411431B056}"/>
              </a:ext>
            </a:extLst>
          </p:cNvPr>
          <p:cNvSpPr txBox="1"/>
          <p:nvPr/>
        </p:nvSpPr>
        <p:spPr>
          <a:xfrm>
            <a:off x="684212" y="1144587"/>
            <a:ext cx="7704137" cy="954088"/>
          </a:xfrm>
          <a:prstGeom prst="rect">
            <a:avLst/>
          </a:prstGeom>
          <a:noFill/>
        </p:spPr>
        <p:txBody>
          <a:bodyPr>
            <a:spAutoFit/>
          </a:bodyPr>
          <a:lstStyle/>
          <a:p>
            <a:pPr>
              <a:defRPr/>
            </a:pPr>
            <a:r>
              <a:rPr lang="zh-TW" altLang="en-US" sz="2800" b="1" dirty="0">
                <a:solidFill>
                  <a:schemeClr val="accent4"/>
                </a:solidFill>
                <a:latin typeface="標楷體" panose="03000509000000000000" pitchFamily="65" charset="-120"/>
              </a:rPr>
              <a:t>承前例，若巿價買進</a:t>
            </a:r>
            <a:r>
              <a:rPr lang="en-US" altLang="zh-TW" sz="2800" b="1" dirty="0">
                <a:solidFill>
                  <a:schemeClr val="accent4"/>
                </a:solidFill>
                <a:latin typeface="標楷體" panose="03000509000000000000" pitchFamily="65" charset="-120"/>
              </a:rPr>
              <a:t>8</a:t>
            </a:r>
            <a:r>
              <a:rPr lang="zh-TW" altLang="en-US" sz="2800" b="1" dirty="0">
                <a:solidFill>
                  <a:schemeClr val="accent4"/>
                </a:solidFill>
                <a:latin typeface="標楷體" panose="03000509000000000000" pitchFamily="65" charset="-120"/>
              </a:rPr>
              <a:t>張改為搭配</a:t>
            </a:r>
            <a:r>
              <a:rPr lang="en-US" altLang="zh-TW" sz="2800" b="1" dirty="0">
                <a:solidFill>
                  <a:schemeClr val="accent4"/>
                </a:solidFill>
                <a:latin typeface="標楷體" panose="03000509000000000000" pitchFamily="65" charset="-120"/>
              </a:rPr>
              <a:t>FOK</a:t>
            </a:r>
            <a:r>
              <a:rPr lang="zh-TW" altLang="en-US" sz="2800" b="1" dirty="0">
                <a:solidFill>
                  <a:schemeClr val="accent4"/>
                </a:solidFill>
                <a:latin typeface="標楷體" panose="03000509000000000000" pitchFamily="65" charset="-120"/>
              </a:rPr>
              <a:t>功能，則撮合結果會不同嗎？</a:t>
            </a:r>
            <a:endParaRPr lang="en-US" altLang="zh-TW" sz="2800" b="1" dirty="0">
              <a:solidFill>
                <a:schemeClr val="accent4"/>
              </a:solidFill>
              <a:latin typeface="標楷體" panose="03000509000000000000" pitchFamily="65" charset="-120"/>
            </a:endParaRPr>
          </a:p>
        </p:txBody>
      </p:sp>
      <p:sp>
        <p:nvSpPr>
          <p:cNvPr id="4" name="文字方塊 3">
            <a:extLst>
              <a:ext uri="{FF2B5EF4-FFF2-40B4-BE49-F238E27FC236}">
                <a16:creationId xmlns:a16="http://schemas.microsoft.com/office/drawing/2014/main" id="{07F5281F-034A-4601-B7DF-2ECFF810C6AA}"/>
              </a:ext>
            </a:extLst>
          </p:cNvPr>
          <p:cNvSpPr txBox="1">
            <a:spLocks noChangeArrowheads="1"/>
          </p:cNvSpPr>
          <p:nvPr/>
        </p:nvSpPr>
        <p:spPr bwMode="auto">
          <a:xfrm>
            <a:off x="4495800" y="2073275"/>
            <a:ext cx="41195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2800"/>
              <a:t>撮合後之委託簿情形如下表：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6A281B-9683-4E1C-BACA-4832C34E0C48}"/>
              </a:ext>
            </a:extLst>
          </p:cNvPr>
          <p:cNvSpPr>
            <a:spLocks noGrp="1"/>
          </p:cNvSpPr>
          <p:nvPr>
            <p:ph type="title"/>
          </p:nvPr>
        </p:nvSpPr>
        <p:spPr>
          <a:xfrm>
            <a:off x="457200" y="624531"/>
            <a:ext cx="8229600" cy="606871"/>
          </a:xfrm>
        </p:spPr>
        <p:txBody>
          <a:bodyPr/>
          <a:lstStyle/>
          <a:p>
            <a:r>
              <a:rPr lang="zh-TW" altLang="en-US" sz="2800" dirty="0">
                <a:solidFill>
                  <a:schemeClr val="tx1"/>
                </a:solidFill>
                <a:effectLst>
                  <a:outerShdw blurRad="38100" dist="38100" dir="2700000" algn="tl">
                    <a:srgbClr val="000000">
                      <a:alpha val="43137"/>
                    </a:srgbClr>
                  </a:outerShdw>
                </a:effectLst>
              </a:rPr>
              <a:t>逐筆交易制度新增委託功能</a:t>
            </a:r>
            <a:r>
              <a:rPr lang="en-US" altLang="zh-TW" sz="2800" dirty="0">
                <a:solidFill>
                  <a:schemeClr val="tx1"/>
                </a:solidFill>
                <a:effectLst>
                  <a:outerShdw blurRad="38100" dist="38100" dir="2700000" algn="tl">
                    <a:srgbClr val="000000">
                      <a:alpha val="43137"/>
                    </a:srgbClr>
                  </a:outerShdw>
                </a:effectLst>
              </a:rPr>
              <a:t>-</a:t>
            </a:r>
            <a:r>
              <a:rPr lang="zh-TW" altLang="en-US" sz="2800" dirty="0">
                <a:solidFill>
                  <a:schemeClr val="tx1"/>
                </a:solidFill>
                <a:effectLst>
                  <a:outerShdw blurRad="38100" dist="38100" dir="2700000" algn="tl">
                    <a:srgbClr val="000000">
                      <a:alpha val="43137"/>
                    </a:srgbClr>
                  </a:outerShdw>
                </a:effectLst>
              </a:rPr>
              <a:t>釋例</a:t>
            </a:r>
            <a:r>
              <a:rPr lang="en-US" altLang="zh-TW" sz="2800" dirty="0">
                <a:solidFill>
                  <a:schemeClr val="tx1"/>
                </a:solidFill>
                <a:effectLst>
                  <a:outerShdw blurRad="38100" dist="38100" dir="2700000" algn="tl">
                    <a:srgbClr val="000000">
                      <a:alpha val="43137"/>
                    </a:srgbClr>
                  </a:outerShdw>
                </a:effectLst>
              </a:rPr>
              <a:t>4(</a:t>
            </a:r>
            <a:r>
              <a:rPr lang="zh-TW" altLang="en-US" sz="2800" dirty="0">
                <a:solidFill>
                  <a:schemeClr val="tx1"/>
                </a:solidFill>
                <a:effectLst>
                  <a:outerShdw blurRad="38100" dist="38100" dir="2700000" algn="tl">
                    <a:srgbClr val="000000">
                      <a:alpha val="43137"/>
                    </a:srgbClr>
                  </a:outerShdw>
                </a:effectLst>
              </a:rPr>
              <a:t>限對巿價</a:t>
            </a:r>
            <a:r>
              <a:rPr lang="en-US" altLang="zh-TW" sz="2800" b="0" dirty="0">
                <a:solidFill>
                  <a:schemeClr val="tx1"/>
                </a:solidFill>
                <a:effectLst>
                  <a:outerShdw blurRad="38100" dist="38100" dir="2700000" algn="tl">
                    <a:srgbClr val="000000">
                      <a:alpha val="43137"/>
                    </a:srgbClr>
                  </a:outerShdw>
                </a:effectLst>
              </a:rPr>
              <a:t>5/5</a:t>
            </a:r>
            <a:r>
              <a:rPr lang="en-US" altLang="zh-TW" sz="2800" dirty="0">
                <a:solidFill>
                  <a:schemeClr val="tx1"/>
                </a:solidFill>
                <a:effectLst>
                  <a:outerShdw blurRad="38100" dist="38100" dir="2700000" algn="tl">
                    <a:srgbClr val="000000">
                      <a:alpha val="43137"/>
                    </a:srgbClr>
                  </a:outerShdw>
                </a:effectLst>
              </a:rPr>
              <a:t>)</a:t>
            </a:r>
            <a:br>
              <a:rPr lang="en-US" altLang="zh-TW" sz="2800" dirty="0">
                <a:solidFill>
                  <a:schemeClr val="tx1"/>
                </a:solidFill>
                <a:effectLst>
                  <a:outerShdw blurRad="38100" dist="38100" dir="2700000" algn="tl">
                    <a:srgbClr val="000000">
                      <a:alpha val="43137"/>
                    </a:srgbClr>
                  </a:outerShdw>
                </a:effectLst>
              </a:rPr>
            </a:br>
            <a:endParaRPr lang="zh-TW" altLang="en-US" sz="2800" dirty="0"/>
          </a:p>
        </p:txBody>
      </p:sp>
      <p:sp>
        <p:nvSpPr>
          <p:cNvPr id="3" name="內容版面配置區 2">
            <a:extLst>
              <a:ext uri="{FF2B5EF4-FFF2-40B4-BE49-F238E27FC236}">
                <a16:creationId xmlns:a16="http://schemas.microsoft.com/office/drawing/2014/main" id="{32616350-8928-48B9-B6DC-76C22C272AAA}"/>
              </a:ext>
            </a:extLst>
          </p:cNvPr>
          <p:cNvSpPr>
            <a:spLocks noGrp="1"/>
          </p:cNvSpPr>
          <p:nvPr>
            <p:ph idx="1"/>
          </p:nvPr>
        </p:nvSpPr>
        <p:spPr>
          <a:xfrm>
            <a:off x="419894" y="1166018"/>
            <a:ext cx="8229600" cy="4525963"/>
          </a:xfrm>
        </p:spPr>
        <p:txBody>
          <a:bodyPr/>
          <a:lstStyle/>
          <a:p>
            <a:r>
              <a:rPr lang="zh-TW" altLang="en-US" dirty="0"/>
              <a:t>沿續第</a:t>
            </a:r>
            <a:r>
              <a:rPr lang="en-US" altLang="zh-TW" dirty="0"/>
              <a:t>16</a:t>
            </a:r>
            <a:r>
              <a:rPr lang="zh-TW" altLang="en-US" dirty="0"/>
              <a:t>張投影片</a:t>
            </a:r>
            <a:r>
              <a:rPr lang="zh-TW" altLang="en-US" dirty="0">
                <a:hlinkClick r:id="rId2" action="ppaction://hlinksldjump" tooltip="釋例1"/>
              </a:rPr>
              <a:t>投影片 </a:t>
            </a:r>
            <a:r>
              <a:rPr lang="en-US" altLang="zh-TW" dirty="0">
                <a:hlinkClick r:id="rId2" action="ppaction://hlinksldjump" tooltip="釋例1"/>
              </a:rPr>
              <a:t>16</a:t>
            </a:r>
            <a:r>
              <a:rPr lang="zh-TW" altLang="en-US" dirty="0"/>
              <a:t>：巿價</a:t>
            </a:r>
            <a:r>
              <a:rPr lang="en-US" altLang="zh-TW" dirty="0"/>
              <a:t>ROD</a:t>
            </a:r>
            <a:r>
              <a:rPr lang="zh-TW" altLang="en-US" dirty="0"/>
              <a:t>買進</a:t>
            </a:r>
            <a:r>
              <a:rPr lang="en-US" altLang="zh-TW" dirty="0"/>
              <a:t>3</a:t>
            </a:r>
            <a:r>
              <a:rPr lang="zh-TW" altLang="en-US" dirty="0"/>
              <a:t>張留存在委託簿內</a:t>
            </a:r>
          </a:p>
        </p:txBody>
      </p:sp>
      <p:sp>
        <p:nvSpPr>
          <p:cNvPr id="4" name="投影片編號版面配置區 3">
            <a:extLst>
              <a:ext uri="{FF2B5EF4-FFF2-40B4-BE49-F238E27FC236}">
                <a16:creationId xmlns:a16="http://schemas.microsoft.com/office/drawing/2014/main" id="{CBE9FB9D-3C18-4E93-9DD1-C92931CC6390}"/>
              </a:ext>
            </a:extLst>
          </p:cNvPr>
          <p:cNvSpPr>
            <a:spLocks noGrp="1"/>
          </p:cNvSpPr>
          <p:nvPr>
            <p:ph type="sldNum" sz="quarter" idx="10"/>
          </p:nvPr>
        </p:nvSpPr>
        <p:spPr/>
        <p:txBody>
          <a:bodyPr/>
          <a:lstStyle/>
          <a:p>
            <a:pPr>
              <a:defRPr/>
            </a:pPr>
            <a:fld id="{C1331BCF-2DF4-4590-8007-946EC33B55AF}" type="slidenum">
              <a:rPr lang="en-US" altLang="ko-KR" smtClean="0"/>
              <a:pPr>
                <a:defRPr/>
              </a:pPr>
              <a:t>18</a:t>
            </a:fld>
            <a:endParaRPr lang="en-US" altLang="ko-KR"/>
          </a:p>
        </p:txBody>
      </p:sp>
      <p:graphicFrame>
        <p:nvGraphicFramePr>
          <p:cNvPr id="5" name="Group 138">
            <a:extLst>
              <a:ext uri="{FF2B5EF4-FFF2-40B4-BE49-F238E27FC236}">
                <a16:creationId xmlns:a16="http://schemas.microsoft.com/office/drawing/2014/main" id="{6C9EE49E-16FC-4336-AE22-756062A9F211}"/>
              </a:ext>
            </a:extLst>
          </p:cNvPr>
          <p:cNvGraphicFramePr>
            <a:graphicFrameLocks noGrp="1"/>
          </p:cNvGraphicFramePr>
          <p:nvPr>
            <p:extLst>
              <p:ext uri="{D42A27DB-BD31-4B8C-83A1-F6EECF244321}">
                <p14:modId xmlns:p14="http://schemas.microsoft.com/office/powerpoint/2010/main" val="1026567586"/>
              </p:ext>
            </p:extLst>
          </p:nvPr>
        </p:nvGraphicFramePr>
        <p:xfrm>
          <a:off x="728662" y="2073253"/>
          <a:ext cx="7429501" cy="3519488"/>
        </p:xfrm>
        <a:graphic>
          <a:graphicData uri="http://schemas.openxmlformats.org/drawingml/2006/table">
            <a:tbl>
              <a:tblPr/>
              <a:tblGrid>
                <a:gridCol w="2643187">
                  <a:extLst>
                    <a:ext uri="{9D8B030D-6E8A-4147-A177-3AD203B41FA5}">
                      <a16:colId xmlns:a16="http://schemas.microsoft.com/office/drawing/2014/main" val="20000"/>
                    </a:ext>
                  </a:extLst>
                </a:gridCol>
                <a:gridCol w="2214563">
                  <a:extLst>
                    <a:ext uri="{9D8B030D-6E8A-4147-A177-3AD203B41FA5}">
                      <a16:colId xmlns:a16="http://schemas.microsoft.com/office/drawing/2014/main" val="20001"/>
                    </a:ext>
                  </a:extLst>
                </a:gridCol>
                <a:gridCol w="2571751">
                  <a:extLst>
                    <a:ext uri="{9D8B030D-6E8A-4147-A177-3AD203B41FA5}">
                      <a16:colId xmlns:a16="http://schemas.microsoft.com/office/drawing/2014/main" val="20002"/>
                    </a:ext>
                  </a:extLst>
                </a:gridCol>
              </a:tblGrid>
              <a:tr h="4267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買進張數</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價位</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賣出張數</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0"/>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zh-TW" altLang="en-US" sz="22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巿價</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1"/>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104</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2"/>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defRPr/>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103</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3"/>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defRPr/>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Symbol"/>
                        </a:rPr>
                        <a:t></a:t>
                      </a: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102</a:t>
                      </a: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Symbol"/>
                        </a:rPr>
                        <a:t></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4"/>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101</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5"/>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100</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6"/>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99</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7"/>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zh-TW" altLang="en-US" sz="22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巿價</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8"/>
                  </a:ext>
                </a:extLst>
              </a:tr>
            </a:tbl>
          </a:graphicData>
        </a:graphic>
      </p:graphicFrame>
      <p:sp>
        <p:nvSpPr>
          <p:cNvPr id="9" name="向上箭號圖說文字 13">
            <a:extLst>
              <a:ext uri="{FF2B5EF4-FFF2-40B4-BE49-F238E27FC236}">
                <a16:creationId xmlns:a16="http://schemas.microsoft.com/office/drawing/2014/main" id="{2E779CA5-A087-4A16-AF19-834FFF21255A}"/>
              </a:ext>
            </a:extLst>
          </p:cNvPr>
          <p:cNvSpPr/>
          <p:nvPr/>
        </p:nvSpPr>
        <p:spPr>
          <a:xfrm>
            <a:off x="827584" y="3437613"/>
            <a:ext cx="2520950" cy="1744663"/>
          </a:xfrm>
          <a:prstGeom prst="upArrowCallout">
            <a:avLst>
              <a:gd name="adj1" fmla="val 15416"/>
              <a:gd name="adj2" fmla="val 25000"/>
              <a:gd name="adj3" fmla="val 11024"/>
              <a:gd name="adj4" fmla="val 82148"/>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chemeClr val="tx1">
                    <a:lumMod val="75000"/>
                    <a:lumOff val="25000"/>
                  </a:schemeClr>
                </a:solidFill>
                <a:latin typeface="微軟正黑體" pitchFamily="34" charset="-120"/>
                <a:ea typeface="微軟正黑體" pitchFamily="34" charset="-120"/>
              </a:rPr>
              <a:t>轉換參考價：</a:t>
            </a:r>
            <a:endParaRPr lang="en-US" altLang="zh-TW" dirty="0">
              <a:solidFill>
                <a:schemeClr val="tx1">
                  <a:lumMod val="75000"/>
                  <a:lumOff val="25000"/>
                </a:schemeClr>
              </a:solidFill>
              <a:latin typeface="微軟正黑體" pitchFamily="34" charset="-120"/>
              <a:ea typeface="微軟正黑體" pitchFamily="34" charset="-120"/>
            </a:endParaRPr>
          </a:p>
          <a:p>
            <a:pPr>
              <a:defRPr/>
            </a:pPr>
            <a:r>
              <a:rPr lang="zh-TW" altLang="en-US" dirty="0">
                <a:solidFill>
                  <a:schemeClr val="tx1">
                    <a:lumMod val="75000"/>
                    <a:lumOff val="25000"/>
                  </a:schemeClr>
                </a:solidFill>
                <a:latin typeface="微軟正黑體" pitchFamily="34" charset="-120"/>
                <a:ea typeface="微軟正黑體" pitchFamily="34" charset="-120"/>
              </a:rPr>
              <a:t>最近一次成交價：</a:t>
            </a:r>
            <a:r>
              <a:rPr lang="en-US" altLang="zh-TW" dirty="0">
                <a:solidFill>
                  <a:schemeClr val="tx1">
                    <a:lumMod val="75000"/>
                    <a:lumOff val="25000"/>
                  </a:schemeClr>
                </a:solidFill>
                <a:latin typeface="微軟正黑體" pitchFamily="34" charset="-120"/>
                <a:ea typeface="微軟正黑體" pitchFamily="34" charset="-120"/>
              </a:rPr>
              <a:t>102</a:t>
            </a:r>
          </a:p>
          <a:p>
            <a:pPr>
              <a:defRPr/>
            </a:pPr>
            <a:r>
              <a:rPr lang="zh-TW" altLang="en-US" dirty="0">
                <a:solidFill>
                  <a:schemeClr val="tx1">
                    <a:lumMod val="75000"/>
                    <a:lumOff val="25000"/>
                  </a:schemeClr>
                </a:solidFill>
                <a:latin typeface="微軟正黑體" pitchFamily="34" charset="-120"/>
                <a:ea typeface="微軟正黑體" pitchFamily="34" charset="-120"/>
              </a:rPr>
              <a:t>買單限價</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最高</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a:t>
            </a:r>
            <a:r>
              <a:rPr lang="en-US" altLang="zh-TW" dirty="0">
                <a:solidFill>
                  <a:schemeClr val="tx1">
                    <a:lumMod val="75000"/>
                    <a:lumOff val="25000"/>
                  </a:schemeClr>
                </a:solidFill>
                <a:latin typeface="微軟正黑體" pitchFamily="34" charset="-120"/>
                <a:ea typeface="微軟正黑體" pitchFamily="34" charset="-120"/>
              </a:rPr>
              <a:t>99</a:t>
            </a:r>
          </a:p>
          <a:p>
            <a:pPr>
              <a:defRPr/>
            </a:pPr>
            <a:r>
              <a:rPr lang="zh-TW" altLang="en-US" dirty="0">
                <a:solidFill>
                  <a:schemeClr val="tx1">
                    <a:lumMod val="75000"/>
                    <a:lumOff val="25000"/>
                  </a:schemeClr>
                </a:solidFill>
                <a:latin typeface="微軟正黑體" pitchFamily="34" charset="-120"/>
                <a:ea typeface="微軟正黑體" pitchFamily="34" charset="-120"/>
              </a:rPr>
              <a:t>賣單限價</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最高</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a:t>
            </a:r>
            <a:r>
              <a:rPr lang="en-US" altLang="zh-TW" dirty="0">
                <a:solidFill>
                  <a:schemeClr val="tx1">
                    <a:lumMod val="75000"/>
                    <a:lumOff val="25000"/>
                  </a:schemeClr>
                </a:solidFill>
                <a:latin typeface="微軟正黑體" pitchFamily="34" charset="-120"/>
                <a:ea typeface="微軟正黑體" pitchFamily="34" charset="-120"/>
              </a:rPr>
              <a:t>104</a:t>
            </a:r>
          </a:p>
          <a:p>
            <a:pPr algn="ctr">
              <a:defRPr/>
            </a:pPr>
            <a:r>
              <a:rPr lang="zh-TW" altLang="en-US" b="1" dirty="0">
                <a:solidFill>
                  <a:schemeClr val="tx1">
                    <a:lumMod val="75000"/>
                    <a:lumOff val="25000"/>
                  </a:schemeClr>
                </a:solidFill>
                <a:latin typeface="微軟正黑體" pitchFamily="34" charset="-120"/>
                <a:ea typeface="微軟正黑體" pitchFamily="34" charset="-120"/>
              </a:rPr>
              <a:t>取三者最高→</a:t>
            </a:r>
            <a:r>
              <a:rPr lang="en-US" altLang="zh-TW" b="1" dirty="0">
                <a:solidFill>
                  <a:schemeClr val="tx1">
                    <a:lumMod val="75000"/>
                    <a:lumOff val="25000"/>
                  </a:schemeClr>
                </a:solidFill>
                <a:latin typeface="微軟正黑體" pitchFamily="34" charset="-120"/>
                <a:ea typeface="微軟正黑體" pitchFamily="34" charset="-120"/>
              </a:rPr>
              <a:t>104</a:t>
            </a:r>
            <a:endParaRPr lang="zh-TW" altLang="en-US" b="1" dirty="0">
              <a:solidFill>
                <a:schemeClr val="tx1">
                  <a:lumMod val="75000"/>
                  <a:lumOff val="25000"/>
                </a:schemeClr>
              </a:solidFill>
              <a:latin typeface="微軟正黑體" pitchFamily="34" charset="-120"/>
              <a:ea typeface="微軟正黑體" pitchFamily="34" charset="-120"/>
            </a:endParaRPr>
          </a:p>
        </p:txBody>
      </p:sp>
      <p:sp>
        <p:nvSpPr>
          <p:cNvPr id="8" name="矩形 7">
            <a:extLst>
              <a:ext uri="{FF2B5EF4-FFF2-40B4-BE49-F238E27FC236}">
                <a16:creationId xmlns:a16="http://schemas.microsoft.com/office/drawing/2014/main" id="{D5197992-95EA-4242-9FED-75537552DCFD}"/>
              </a:ext>
            </a:extLst>
          </p:cNvPr>
          <p:cNvSpPr/>
          <p:nvPr/>
        </p:nvSpPr>
        <p:spPr bwMode="auto">
          <a:xfrm>
            <a:off x="3860116" y="2965861"/>
            <a:ext cx="1224136" cy="251985"/>
          </a:xfrm>
          <a:prstGeom prst="rect">
            <a:avLst/>
          </a:prstGeom>
          <a:noFill/>
          <a:ln w="317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Times New Roman" pitchFamily="18" charset="0"/>
              <a:ea typeface="標楷體" pitchFamily="65" charset="-120"/>
            </a:endParaRPr>
          </a:p>
        </p:txBody>
      </p:sp>
      <p:grpSp>
        <p:nvGrpSpPr>
          <p:cNvPr id="11" name="群組 29">
            <a:extLst>
              <a:ext uri="{FF2B5EF4-FFF2-40B4-BE49-F238E27FC236}">
                <a16:creationId xmlns:a16="http://schemas.microsoft.com/office/drawing/2014/main" id="{613B025E-FBCE-4985-8864-A79AA6C28889}"/>
              </a:ext>
            </a:extLst>
          </p:cNvPr>
          <p:cNvGrpSpPr>
            <a:grpSpLocks/>
          </p:cNvGrpSpPr>
          <p:nvPr/>
        </p:nvGrpSpPr>
        <p:grpSpPr bwMode="auto">
          <a:xfrm>
            <a:off x="5796211" y="2877540"/>
            <a:ext cx="1741488" cy="428625"/>
            <a:chOff x="1109717" y="2641476"/>
            <a:chExt cx="1370222" cy="500066"/>
          </a:xfrm>
        </p:grpSpPr>
        <p:sp>
          <p:nvSpPr>
            <p:cNvPr id="13" name="橢圓 12">
              <a:extLst>
                <a:ext uri="{FF2B5EF4-FFF2-40B4-BE49-F238E27FC236}">
                  <a16:creationId xmlns:a16="http://schemas.microsoft.com/office/drawing/2014/main" id="{B9D98AFB-AFF6-4B7A-B154-64C5A8839B23}"/>
                </a:ext>
              </a:extLst>
            </p:cNvPr>
            <p:cNvSpPr/>
            <p:nvPr/>
          </p:nvSpPr>
          <p:spPr>
            <a:xfrm>
              <a:off x="1764226" y="2641476"/>
              <a:ext cx="715713" cy="500066"/>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FF0000"/>
                  </a:solidFill>
                </a:rPr>
                <a:t>9</a:t>
              </a:r>
              <a:endParaRPr lang="zh-TW" altLang="en-US" sz="2400" dirty="0">
                <a:solidFill>
                  <a:srgbClr val="FF0000"/>
                </a:solidFill>
              </a:endParaRPr>
            </a:p>
          </p:txBody>
        </p:sp>
        <p:cxnSp>
          <p:nvCxnSpPr>
            <p:cNvPr id="14" name="直線單箭頭接點 13">
              <a:extLst>
                <a:ext uri="{FF2B5EF4-FFF2-40B4-BE49-F238E27FC236}">
                  <a16:creationId xmlns:a16="http://schemas.microsoft.com/office/drawing/2014/main" id="{63EB089E-4D1D-4EA5-B88B-6A395B643D5F}"/>
                </a:ext>
              </a:extLst>
            </p:cNvPr>
            <p:cNvCxnSpPr/>
            <p:nvPr/>
          </p:nvCxnSpPr>
          <p:spPr>
            <a:xfrm flipH="1">
              <a:off x="1109717" y="2891510"/>
              <a:ext cx="642018" cy="1852"/>
            </a:xfrm>
            <a:prstGeom prst="straightConnector1">
              <a:avLst/>
            </a:prstGeom>
            <a:ln w="317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 name="文字方塊 6">
            <a:extLst>
              <a:ext uri="{FF2B5EF4-FFF2-40B4-BE49-F238E27FC236}">
                <a16:creationId xmlns:a16="http://schemas.microsoft.com/office/drawing/2014/main" id="{736E2CE2-AC3A-43BE-BC26-91D5B3B3996D}"/>
              </a:ext>
            </a:extLst>
          </p:cNvPr>
          <p:cNvSpPr txBox="1"/>
          <p:nvPr/>
        </p:nvSpPr>
        <p:spPr>
          <a:xfrm>
            <a:off x="728662" y="5592741"/>
            <a:ext cx="7429501" cy="523220"/>
          </a:xfrm>
          <a:prstGeom prst="rect">
            <a:avLst/>
          </a:prstGeom>
          <a:noFill/>
        </p:spPr>
        <p:txBody>
          <a:bodyPr wrap="square" rtlCol="0">
            <a:spAutoFit/>
          </a:bodyPr>
          <a:lstStyle/>
          <a:p>
            <a:r>
              <a:rPr lang="zh-TW" altLang="en-US" sz="2800" dirty="0">
                <a:solidFill>
                  <a:srgbClr val="FF0000"/>
                </a:solidFill>
              </a:rPr>
              <a:t>巿價</a:t>
            </a:r>
            <a:r>
              <a:rPr lang="en-US" altLang="zh-TW" sz="2800" dirty="0">
                <a:solidFill>
                  <a:srgbClr val="FF0000"/>
                </a:solidFill>
              </a:rPr>
              <a:t>ROD</a:t>
            </a:r>
            <a:r>
              <a:rPr lang="zh-TW" altLang="en-US" sz="2800" dirty="0">
                <a:solidFill>
                  <a:srgbClr val="FF0000"/>
                </a:solidFill>
              </a:rPr>
              <a:t>功能謹慎使用</a:t>
            </a:r>
          </a:p>
        </p:txBody>
      </p:sp>
      <p:sp>
        <p:nvSpPr>
          <p:cNvPr id="6" name="文字方塊 5">
            <a:extLst>
              <a:ext uri="{FF2B5EF4-FFF2-40B4-BE49-F238E27FC236}">
                <a16:creationId xmlns:a16="http://schemas.microsoft.com/office/drawing/2014/main" id="{EB270660-4A26-43D9-86B3-3570F180FF45}"/>
              </a:ext>
            </a:extLst>
          </p:cNvPr>
          <p:cNvSpPr txBox="1"/>
          <p:nvPr/>
        </p:nvSpPr>
        <p:spPr>
          <a:xfrm>
            <a:off x="728662" y="6115961"/>
            <a:ext cx="7515746" cy="646331"/>
          </a:xfrm>
          <a:prstGeom prst="rect">
            <a:avLst/>
          </a:prstGeom>
          <a:noFill/>
        </p:spPr>
        <p:txBody>
          <a:bodyPr wrap="square" rtlCol="0">
            <a:spAutoFit/>
          </a:bodyPr>
          <a:lstStyle/>
          <a:p>
            <a:r>
              <a:rPr lang="zh-TW" altLang="en-US" dirty="0"/>
              <a:t>*若模擬成交價觸及瞬間價格穩定措施，則留存在委託簿的</a:t>
            </a:r>
            <a:r>
              <a:rPr lang="en-US" altLang="zh-TW" dirty="0"/>
              <a:t>ROD</a:t>
            </a:r>
            <a:r>
              <a:rPr lang="zh-TW" altLang="en-US" dirty="0"/>
              <a:t>巿價單會被刪除</a:t>
            </a:r>
          </a:p>
        </p:txBody>
      </p:sp>
    </p:spTree>
    <p:extLst>
      <p:ext uri="{BB962C8B-B14F-4D97-AF65-F5344CB8AC3E}">
        <p14:creationId xmlns:p14="http://schemas.microsoft.com/office/powerpoint/2010/main" val="222443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3">
            <a:extLst>
              <a:ext uri="{FF2B5EF4-FFF2-40B4-BE49-F238E27FC236}">
                <a16:creationId xmlns:a16="http://schemas.microsoft.com/office/drawing/2014/main" id="{71C4A669-A824-4259-9B43-D7AB4BA9792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6656F6B7-BE27-45F5-85E0-DCE72F67617D}" type="slidenum">
              <a:rPr kumimoji="0" lang="en-US" altLang="ko-KR" smtClean="0">
                <a:solidFill>
                  <a:schemeClr val="bg1"/>
                </a:solidFill>
                <a:ea typeface="Gulim" panose="020B0600000101010101" pitchFamily="34" charset="-127"/>
              </a:rPr>
              <a:pPr/>
              <a:t>19</a:t>
            </a:fld>
            <a:endParaRPr kumimoji="0" lang="en-US" altLang="ko-KR">
              <a:solidFill>
                <a:schemeClr val="bg1"/>
              </a:solidFill>
              <a:ea typeface="Gulim" panose="020B0600000101010101" pitchFamily="34" charset="-127"/>
            </a:endParaRPr>
          </a:p>
        </p:txBody>
      </p:sp>
      <p:sp>
        <p:nvSpPr>
          <p:cNvPr id="6" name="文字方塊 15">
            <a:extLst>
              <a:ext uri="{FF2B5EF4-FFF2-40B4-BE49-F238E27FC236}">
                <a16:creationId xmlns:a16="http://schemas.microsoft.com/office/drawing/2014/main" id="{8A160707-CE2E-4E28-B36A-02FC7B7EFC86}"/>
              </a:ext>
            </a:extLst>
          </p:cNvPr>
          <p:cNvSpPr txBox="1">
            <a:spLocks noGrp="1" noChangeArrowheads="1"/>
          </p:cNvSpPr>
          <p:nvPr>
            <p:ph type="title"/>
          </p:nvPr>
        </p:nvSpPr>
        <p:spPr bwMode="auto">
          <a:xfrm>
            <a:off x="457200" y="583406"/>
            <a:ext cx="8229600" cy="479425"/>
          </a:xfrm>
        </p:spPr>
        <p:txBody>
          <a:bodyPr vert="horz" wrap="square" lIns="91440" tIns="45720" rIns="91440" bIns="45720" numCol="1" anchor="t" anchorCtr="0" compatLnSpc="1">
            <a:prstTxWarp prst="textNoShape">
              <a:avLst/>
            </a:prstTxWarp>
            <a:spAutoFit/>
          </a:bodyPr>
          <a:lstStyle/>
          <a:p>
            <a:pPr algn="ctr">
              <a:defRPr/>
            </a:pPr>
            <a:r>
              <a:rPr lang="zh-TW" altLang="en-US" sz="2800" dirty="0">
                <a:solidFill>
                  <a:schemeClr val="tx1"/>
                </a:solidFill>
                <a:effectLst>
                  <a:outerShdw blurRad="38100" dist="38100" dir="2700000" algn="tl">
                    <a:srgbClr val="000000">
                      <a:alpha val="43137"/>
                    </a:srgbClr>
                  </a:outerShdw>
                </a:effectLst>
              </a:rPr>
              <a:t>逐筆交易制度新增委託功能</a:t>
            </a:r>
            <a:r>
              <a:rPr lang="en-US" altLang="zh-TW" sz="2800" dirty="0">
                <a:solidFill>
                  <a:schemeClr val="tx1"/>
                </a:solidFill>
                <a:effectLst>
                  <a:outerShdw blurRad="38100" dist="38100" dir="2700000" algn="tl">
                    <a:srgbClr val="000000">
                      <a:alpha val="43137"/>
                    </a:srgbClr>
                  </a:outerShdw>
                </a:effectLst>
              </a:rPr>
              <a:t>-</a:t>
            </a:r>
            <a:r>
              <a:rPr lang="zh-TW" altLang="en-US" sz="2800" dirty="0">
                <a:solidFill>
                  <a:schemeClr val="tx1"/>
                </a:solidFill>
                <a:effectLst>
                  <a:outerShdw blurRad="38100" dist="38100" dir="2700000" algn="tl">
                    <a:srgbClr val="000000">
                      <a:alpha val="43137"/>
                    </a:srgbClr>
                  </a:outerShdw>
                </a:effectLst>
              </a:rPr>
              <a:t>釋例</a:t>
            </a:r>
            <a:r>
              <a:rPr lang="en-US" altLang="zh-TW" sz="2800" dirty="0">
                <a:solidFill>
                  <a:schemeClr val="tx1"/>
                </a:solidFill>
                <a:effectLst>
                  <a:outerShdw blurRad="38100" dist="38100" dir="2700000" algn="tl">
                    <a:srgbClr val="000000">
                      <a:alpha val="43137"/>
                    </a:srgbClr>
                  </a:outerShdw>
                </a:effectLst>
              </a:rPr>
              <a:t>5(</a:t>
            </a:r>
            <a:r>
              <a:rPr lang="zh-TW" altLang="en-US" sz="2800" dirty="0">
                <a:solidFill>
                  <a:schemeClr val="tx1"/>
                </a:solidFill>
                <a:effectLst>
                  <a:outerShdw blurRad="38100" dist="38100" dir="2700000" algn="tl">
                    <a:srgbClr val="000000">
                      <a:alpha val="43137"/>
                    </a:srgbClr>
                  </a:outerShdw>
                </a:effectLst>
              </a:rPr>
              <a:t>巿價對限價</a:t>
            </a:r>
            <a:r>
              <a:rPr lang="en-US" altLang="zh-TW" sz="2800" dirty="0">
                <a:solidFill>
                  <a:schemeClr val="tx1"/>
                </a:solidFill>
                <a:effectLst>
                  <a:outerShdw blurRad="38100" dist="38100" dir="2700000" algn="tl">
                    <a:srgbClr val="000000">
                      <a:alpha val="43137"/>
                    </a:srgbClr>
                  </a:outerShdw>
                </a:effectLst>
              </a:rPr>
              <a:t>)</a:t>
            </a:r>
            <a:endParaRPr lang="en-US" altLang="zh-TW" sz="2800" kern="1200" dirty="0">
              <a:solidFill>
                <a:schemeClr val="tx1"/>
              </a:solidFill>
              <a:effectLst>
                <a:outerShdw blurRad="38100" dist="38100" dir="2700000" algn="tl">
                  <a:srgbClr val="000000">
                    <a:alpha val="43137"/>
                  </a:srgbClr>
                </a:outerShdw>
              </a:effectLst>
              <a:cs typeface="+mn-cs"/>
            </a:endParaRPr>
          </a:p>
        </p:txBody>
      </p:sp>
      <p:pic>
        <p:nvPicPr>
          <p:cNvPr id="39940" name="table">
            <a:extLst>
              <a:ext uri="{FF2B5EF4-FFF2-40B4-BE49-F238E27FC236}">
                <a16:creationId xmlns:a16="http://schemas.microsoft.com/office/drawing/2014/main" id="{34A4702B-BB03-41E0-894B-21F7175E02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1441450"/>
            <a:ext cx="751046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oup 138">
            <a:extLst>
              <a:ext uri="{FF2B5EF4-FFF2-40B4-BE49-F238E27FC236}">
                <a16:creationId xmlns:a16="http://schemas.microsoft.com/office/drawing/2014/main" id="{FD646BA4-D982-45FB-B895-66DA8D7FAAE6}"/>
              </a:ext>
            </a:extLst>
          </p:cNvPr>
          <p:cNvGraphicFramePr>
            <a:graphicFrameLocks noGrp="1"/>
          </p:cNvGraphicFramePr>
          <p:nvPr>
            <p:extLst>
              <p:ext uri="{D42A27DB-BD31-4B8C-83A1-F6EECF244321}">
                <p14:modId xmlns:p14="http://schemas.microsoft.com/office/powerpoint/2010/main" val="947873163"/>
              </p:ext>
            </p:extLst>
          </p:nvPr>
        </p:nvGraphicFramePr>
        <p:xfrm>
          <a:off x="1030288" y="2420938"/>
          <a:ext cx="7429501" cy="3519488"/>
        </p:xfrm>
        <a:graphic>
          <a:graphicData uri="http://schemas.openxmlformats.org/drawingml/2006/table">
            <a:tbl>
              <a:tblPr/>
              <a:tblGrid>
                <a:gridCol w="2643187">
                  <a:extLst>
                    <a:ext uri="{9D8B030D-6E8A-4147-A177-3AD203B41FA5}">
                      <a16:colId xmlns:a16="http://schemas.microsoft.com/office/drawing/2014/main" val="20000"/>
                    </a:ext>
                  </a:extLst>
                </a:gridCol>
                <a:gridCol w="2214563">
                  <a:extLst>
                    <a:ext uri="{9D8B030D-6E8A-4147-A177-3AD203B41FA5}">
                      <a16:colId xmlns:a16="http://schemas.microsoft.com/office/drawing/2014/main" val="20001"/>
                    </a:ext>
                  </a:extLst>
                </a:gridCol>
                <a:gridCol w="2571751">
                  <a:extLst>
                    <a:ext uri="{9D8B030D-6E8A-4147-A177-3AD203B41FA5}">
                      <a16:colId xmlns:a16="http://schemas.microsoft.com/office/drawing/2014/main" val="20002"/>
                    </a:ext>
                  </a:extLst>
                </a:gridCol>
              </a:tblGrid>
              <a:tr h="4267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買進張數</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價位</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賣出張數</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0"/>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zh-TW" altLang="en-US" sz="22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巿價</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1"/>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104</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2"/>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defRPr/>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103</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3"/>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defRPr/>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Symbol"/>
                        </a:rPr>
                        <a:t></a:t>
                      </a: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102</a:t>
                      </a: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Symbol"/>
                        </a:rPr>
                        <a:t></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4"/>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101</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5"/>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100</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6"/>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en-US" altLang="zh-TW"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99</a:t>
                      </a: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7"/>
                  </a:ext>
                </a:extLst>
              </a:tr>
              <a:tr h="386593">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FF">
                        <a:alpha val="69804"/>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r>
                        <a:rPr kumimoji="0" lang="zh-TW" altLang="en-US" sz="22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巿價</a:t>
                      </a: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ts val="2100"/>
                        </a:lnSpc>
                        <a:spcBef>
                          <a:spcPct val="0"/>
                        </a:spcBef>
                        <a:spcAft>
                          <a:spcPct val="0"/>
                        </a:spcAft>
                        <a:buClrTx/>
                        <a:buSzTx/>
                        <a:buFontTx/>
                        <a:buNone/>
                        <a:tabLst/>
                      </a:pPr>
                      <a:endParaRPr kumimoji="0" lang="zh-TW" altLang="en-US" sz="22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91439" marR="91439"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69804"/>
                      </a:srgbClr>
                    </a:solidFill>
                  </a:tcPr>
                </a:tc>
                <a:extLst>
                  <a:ext uri="{0D108BD9-81ED-4DB2-BD59-A6C34878D82A}">
                    <a16:rowId xmlns:a16="http://schemas.microsoft.com/office/drawing/2014/main" val="10008"/>
                  </a:ext>
                </a:extLst>
              </a:tr>
            </a:tbl>
          </a:graphicData>
        </a:graphic>
      </p:graphicFrame>
      <p:grpSp>
        <p:nvGrpSpPr>
          <p:cNvPr id="8" name="群組 29">
            <a:extLst>
              <a:ext uri="{FF2B5EF4-FFF2-40B4-BE49-F238E27FC236}">
                <a16:creationId xmlns:a16="http://schemas.microsoft.com/office/drawing/2014/main" id="{38B11AE5-624C-4D35-A64E-DD32ACD8C044}"/>
              </a:ext>
            </a:extLst>
          </p:cNvPr>
          <p:cNvGrpSpPr>
            <a:grpSpLocks/>
          </p:cNvGrpSpPr>
          <p:nvPr/>
        </p:nvGrpSpPr>
        <p:grpSpPr bwMode="auto">
          <a:xfrm>
            <a:off x="5924550" y="5511800"/>
            <a:ext cx="1741488" cy="428625"/>
            <a:chOff x="1109717" y="2641476"/>
            <a:chExt cx="1370222" cy="500066"/>
          </a:xfrm>
        </p:grpSpPr>
        <p:sp>
          <p:nvSpPr>
            <p:cNvPr id="9" name="橢圓 8">
              <a:extLst>
                <a:ext uri="{FF2B5EF4-FFF2-40B4-BE49-F238E27FC236}">
                  <a16:creationId xmlns:a16="http://schemas.microsoft.com/office/drawing/2014/main" id="{674D617B-A7CD-4A63-8D7B-13E2058BF13C}"/>
                </a:ext>
              </a:extLst>
            </p:cNvPr>
            <p:cNvSpPr/>
            <p:nvPr/>
          </p:nvSpPr>
          <p:spPr>
            <a:xfrm>
              <a:off x="1764226" y="2641476"/>
              <a:ext cx="715713" cy="500066"/>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FF0000"/>
                  </a:solidFill>
                </a:rPr>
                <a:t>9</a:t>
              </a:r>
              <a:endParaRPr lang="zh-TW" altLang="en-US" sz="2400" dirty="0">
                <a:solidFill>
                  <a:srgbClr val="FF0000"/>
                </a:solidFill>
              </a:endParaRPr>
            </a:p>
          </p:txBody>
        </p:sp>
        <p:cxnSp>
          <p:nvCxnSpPr>
            <p:cNvPr id="10" name="直線單箭頭接點 9">
              <a:extLst>
                <a:ext uri="{FF2B5EF4-FFF2-40B4-BE49-F238E27FC236}">
                  <a16:creationId xmlns:a16="http://schemas.microsoft.com/office/drawing/2014/main" id="{506CC40B-DAA4-407D-949C-D2B910D66C02}"/>
                </a:ext>
              </a:extLst>
            </p:cNvPr>
            <p:cNvCxnSpPr/>
            <p:nvPr/>
          </p:nvCxnSpPr>
          <p:spPr>
            <a:xfrm flipH="1">
              <a:off x="1109717" y="2891510"/>
              <a:ext cx="642018" cy="1852"/>
            </a:xfrm>
            <a:prstGeom prst="straightConnector1">
              <a:avLst/>
            </a:prstGeom>
            <a:ln w="317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 name="矩形 10">
            <a:extLst>
              <a:ext uri="{FF2B5EF4-FFF2-40B4-BE49-F238E27FC236}">
                <a16:creationId xmlns:a16="http://schemas.microsoft.com/office/drawing/2014/main" id="{ED3B0B4B-E530-4290-8335-BEC05DF36CB8}"/>
              </a:ext>
            </a:extLst>
          </p:cNvPr>
          <p:cNvSpPr/>
          <p:nvPr/>
        </p:nvSpPr>
        <p:spPr>
          <a:xfrm>
            <a:off x="3679825" y="4803775"/>
            <a:ext cx="2214563" cy="352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id="{D9A0D224-F9A9-481E-81A0-C1944183E20A}"/>
              </a:ext>
            </a:extLst>
          </p:cNvPr>
          <p:cNvSpPr/>
          <p:nvPr/>
        </p:nvSpPr>
        <p:spPr>
          <a:xfrm>
            <a:off x="3678238" y="4405313"/>
            <a:ext cx="2214562" cy="352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a:extLst>
              <a:ext uri="{FF2B5EF4-FFF2-40B4-BE49-F238E27FC236}">
                <a16:creationId xmlns:a16="http://schemas.microsoft.com/office/drawing/2014/main" id="{0FA9E3E8-F67F-4749-8130-FF185BF096D5}"/>
              </a:ext>
            </a:extLst>
          </p:cNvPr>
          <p:cNvSpPr/>
          <p:nvPr/>
        </p:nvSpPr>
        <p:spPr>
          <a:xfrm>
            <a:off x="3679825" y="3989388"/>
            <a:ext cx="2212975" cy="382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向上箭號圖說文字 13">
            <a:extLst>
              <a:ext uri="{FF2B5EF4-FFF2-40B4-BE49-F238E27FC236}">
                <a16:creationId xmlns:a16="http://schemas.microsoft.com/office/drawing/2014/main" id="{9313795C-C95C-4A8D-93B0-290E6F737582}"/>
              </a:ext>
            </a:extLst>
          </p:cNvPr>
          <p:cNvSpPr/>
          <p:nvPr/>
        </p:nvSpPr>
        <p:spPr>
          <a:xfrm flipV="1">
            <a:off x="5959475" y="3703638"/>
            <a:ext cx="2520950" cy="1744662"/>
          </a:xfrm>
          <a:prstGeom prst="upArrowCallout">
            <a:avLst>
              <a:gd name="adj1" fmla="val 15416"/>
              <a:gd name="adj2" fmla="val 25000"/>
              <a:gd name="adj3" fmla="val 11024"/>
              <a:gd name="adj4" fmla="val 82148"/>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b="1" dirty="0">
              <a:solidFill>
                <a:schemeClr val="tx1">
                  <a:lumMod val="75000"/>
                  <a:lumOff val="25000"/>
                </a:schemeClr>
              </a:solidFill>
              <a:latin typeface="微軟正黑體" pitchFamily="34" charset="-120"/>
              <a:ea typeface="微軟正黑體" pitchFamily="34" charset="-120"/>
            </a:endParaRPr>
          </a:p>
        </p:txBody>
      </p:sp>
      <p:sp>
        <p:nvSpPr>
          <p:cNvPr id="39988" name="文字方塊 1">
            <a:extLst>
              <a:ext uri="{FF2B5EF4-FFF2-40B4-BE49-F238E27FC236}">
                <a16:creationId xmlns:a16="http://schemas.microsoft.com/office/drawing/2014/main" id="{4C3F40B5-EBC3-4D66-B017-031DCCC64427}"/>
              </a:ext>
            </a:extLst>
          </p:cNvPr>
          <p:cNvSpPr txBox="1">
            <a:spLocks noChangeArrowheads="1"/>
          </p:cNvSpPr>
          <p:nvPr/>
        </p:nvSpPr>
        <p:spPr bwMode="auto">
          <a:xfrm>
            <a:off x="1781175" y="1860550"/>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en-US" altLang="zh-TW"/>
              <a:t>(</a:t>
            </a:r>
            <a:r>
              <a:rPr lang="zh-TW" altLang="en-US"/>
              <a:t>賣</a:t>
            </a:r>
            <a:r>
              <a:rPr lang="en-US" altLang="zh-TW"/>
              <a:t>)</a:t>
            </a:r>
            <a:endParaRPr lang="zh-TW" altLang="en-US"/>
          </a:p>
        </p:txBody>
      </p:sp>
      <p:sp>
        <p:nvSpPr>
          <p:cNvPr id="2" name="文字方塊 1">
            <a:extLst>
              <a:ext uri="{FF2B5EF4-FFF2-40B4-BE49-F238E27FC236}">
                <a16:creationId xmlns:a16="http://schemas.microsoft.com/office/drawing/2014/main" id="{3E4FCA72-F4CB-4EF1-8933-0DD70A66264C}"/>
              </a:ext>
            </a:extLst>
          </p:cNvPr>
          <p:cNvSpPr txBox="1"/>
          <p:nvPr/>
        </p:nvSpPr>
        <p:spPr>
          <a:xfrm>
            <a:off x="5995988" y="3725863"/>
            <a:ext cx="2503487" cy="1477962"/>
          </a:xfrm>
          <a:prstGeom prst="rect">
            <a:avLst/>
          </a:prstGeom>
          <a:noFill/>
        </p:spPr>
        <p:txBody>
          <a:bodyPr wrap="none">
            <a:spAutoFit/>
          </a:bodyPr>
          <a:lstStyle/>
          <a:p>
            <a:pPr>
              <a:defRPr/>
            </a:pPr>
            <a:r>
              <a:rPr lang="zh-TW" altLang="en-US" dirty="0">
                <a:solidFill>
                  <a:schemeClr val="tx1">
                    <a:lumMod val="75000"/>
                    <a:lumOff val="25000"/>
                  </a:schemeClr>
                </a:solidFill>
                <a:latin typeface="微軟正黑體" pitchFamily="34" charset="-120"/>
                <a:ea typeface="微軟正黑體" pitchFamily="34" charset="-120"/>
              </a:rPr>
              <a:t>轉換參考價：</a:t>
            </a:r>
            <a:endParaRPr lang="en-US" altLang="zh-TW" dirty="0">
              <a:solidFill>
                <a:schemeClr val="tx1">
                  <a:lumMod val="75000"/>
                  <a:lumOff val="25000"/>
                </a:schemeClr>
              </a:solidFill>
              <a:latin typeface="微軟正黑體" pitchFamily="34" charset="-120"/>
              <a:ea typeface="微軟正黑體" pitchFamily="34" charset="-120"/>
            </a:endParaRPr>
          </a:p>
          <a:p>
            <a:pPr>
              <a:defRPr/>
            </a:pPr>
            <a:r>
              <a:rPr lang="zh-TW" altLang="en-US" dirty="0">
                <a:solidFill>
                  <a:schemeClr val="tx1">
                    <a:lumMod val="75000"/>
                    <a:lumOff val="25000"/>
                  </a:schemeClr>
                </a:solidFill>
                <a:latin typeface="微軟正黑體" pitchFamily="34" charset="-120"/>
                <a:ea typeface="微軟正黑體" pitchFamily="34" charset="-120"/>
              </a:rPr>
              <a:t>最近一次成交價：</a:t>
            </a:r>
            <a:r>
              <a:rPr lang="en-US" altLang="zh-TW" dirty="0">
                <a:solidFill>
                  <a:schemeClr val="tx1">
                    <a:lumMod val="75000"/>
                    <a:lumOff val="25000"/>
                  </a:schemeClr>
                </a:solidFill>
                <a:latin typeface="微軟正黑體" pitchFamily="34" charset="-120"/>
                <a:ea typeface="微軟正黑體" pitchFamily="34" charset="-120"/>
              </a:rPr>
              <a:t>102</a:t>
            </a:r>
          </a:p>
          <a:p>
            <a:pPr>
              <a:defRPr/>
            </a:pPr>
            <a:r>
              <a:rPr lang="zh-TW" altLang="en-US" dirty="0">
                <a:solidFill>
                  <a:schemeClr val="tx1">
                    <a:lumMod val="75000"/>
                    <a:lumOff val="25000"/>
                  </a:schemeClr>
                </a:solidFill>
                <a:latin typeface="微軟正黑體" pitchFamily="34" charset="-120"/>
                <a:ea typeface="微軟正黑體" pitchFamily="34" charset="-120"/>
              </a:rPr>
              <a:t>買單限價</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最低</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a:t>
            </a:r>
            <a:r>
              <a:rPr lang="en-US" altLang="zh-TW" dirty="0">
                <a:solidFill>
                  <a:schemeClr val="tx1">
                    <a:lumMod val="75000"/>
                    <a:lumOff val="25000"/>
                  </a:schemeClr>
                </a:solidFill>
                <a:latin typeface="微軟正黑體" pitchFamily="34" charset="-120"/>
                <a:ea typeface="微軟正黑體" pitchFamily="34" charset="-120"/>
              </a:rPr>
              <a:t>99</a:t>
            </a:r>
          </a:p>
          <a:p>
            <a:pPr>
              <a:defRPr/>
            </a:pPr>
            <a:r>
              <a:rPr lang="zh-TW" altLang="en-US" dirty="0">
                <a:solidFill>
                  <a:schemeClr val="tx1">
                    <a:lumMod val="75000"/>
                    <a:lumOff val="25000"/>
                  </a:schemeClr>
                </a:solidFill>
                <a:latin typeface="微軟正黑體" pitchFamily="34" charset="-120"/>
                <a:ea typeface="微軟正黑體" pitchFamily="34" charset="-120"/>
              </a:rPr>
              <a:t>賣單限價</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最低</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a:t>
            </a:r>
            <a:r>
              <a:rPr lang="en-US" altLang="zh-TW" dirty="0">
                <a:solidFill>
                  <a:schemeClr val="tx1">
                    <a:lumMod val="75000"/>
                    <a:lumOff val="25000"/>
                  </a:schemeClr>
                </a:solidFill>
                <a:latin typeface="微軟正黑體" pitchFamily="34" charset="-120"/>
                <a:ea typeface="微軟正黑體" pitchFamily="34" charset="-120"/>
              </a:rPr>
              <a:t>104</a:t>
            </a:r>
          </a:p>
          <a:p>
            <a:pPr>
              <a:defRPr/>
            </a:pPr>
            <a:r>
              <a:rPr lang="zh-TW" altLang="en-US" b="1" dirty="0">
                <a:solidFill>
                  <a:schemeClr val="tx1">
                    <a:lumMod val="75000"/>
                    <a:lumOff val="25000"/>
                  </a:schemeClr>
                </a:solidFill>
                <a:latin typeface="微軟正黑體" pitchFamily="34" charset="-120"/>
                <a:ea typeface="微軟正黑體" pitchFamily="34" charset="-120"/>
              </a:rPr>
              <a:t>    取三者最低→</a:t>
            </a:r>
            <a:r>
              <a:rPr lang="en-US" altLang="zh-TW" b="1" dirty="0">
                <a:solidFill>
                  <a:schemeClr val="tx1">
                    <a:lumMod val="75000"/>
                    <a:lumOff val="25000"/>
                  </a:schemeClr>
                </a:solidFill>
                <a:latin typeface="微軟正黑體" pitchFamily="34" charset="-120"/>
                <a:ea typeface="微軟正黑體" pitchFamily="34" charset="-120"/>
              </a:rPr>
              <a:t>99</a:t>
            </a:r>
            <a:endParaRPr lang="zh-TW" altLang="en-US" dirty="0"/>
          </a:p>
        </p:txBody>
      </p:sp>
      <p:sp>
        <p:nvSpPr>
          <p:cNvPr id="16" name="矩形 15">
            <a:extLst>
              <a:ext uri="{FF2B5EF4-FFF2-40B4-BE49-F238E27FC236}">
                <a16:creationId xmlns:a16="http://schemas.microsoft.com/office/drawing/2014/main" id="{02EB6841-D8BA-4199-9A56-EEB8166F1749}"/>
              </a:ext>
            </a:extLst>
          </p:cNvPr>
          <p:cNvSpPr/>
          <p:nvPr/>
        </p:nvSpPr>
        <p:spPr>
          <a:xfrm>
            <a:off x="3671888" y="5195888"/>
            <a:ext cx="2214562" cy="352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4">
            <a:extLst>
              <a:ext uri="{FF2B5EF4-FFF2-40B4-BE49-F238E27FC236}">
                <a16:creationId xmlns:a16="http://schemas.microsoft.com/office/drawing/2014/main" id="{A102B978-9733-4D18-AAEF-BF13DFEA4459}"/>
              </a:ext>
            </a:extLst>
          </p:cNvPr>
          <p:cNvSpPr>
            <a:spLocks noGrp="1"/>
          </p:cNvSpPr>
          <p:nvPr>
            <p:ph type="sldNum" sz="quarter" idx="10"/>
          </p:nvPr>
        </p:nvSpPr>
        <p:spPr>
          <a:xfrm>
            <a:off x="8158163" y="6597650"/>
            <a:ext cx="982662" cy="265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4167DA05-C4E4-4F95-B17E-B7E6D73D0664}" type="slidenum">
              <a:rPr kumimoji="0" lang="en-US" altLang="ko-KR" smtClean="0">
                <a:solidFill>
                  <a:schemeClr val="bg1"/>
                </a:solidFill>
                <a:ea typeface="Gulim" panose="020B0600000101010101" pitchFamily="34" charset="-127"/>
              </a:rPr>
              <a:pPr/>
              <a:t>2</a:t>
            </a:fld>
            <a:endParaRPr kumimoji="0" lang="en-US" altLang="ko-KR">
              <a:solidFill>
                <a:schemeClr val="bg1"/>
              </a:solidFill>
              <a:ea typeface="Gulim" panose="020B0600000101010101" pitchFamily="34" charset="-127"/>
            </a:endParaRPr>
          </a:p>
        </p:txBody>
      </p:sp>
      <p:sp>
        <p:nvSpPr>
          <p:cNvPr id="18435" name="文字方塊 1">
            <a:extLst>
              <a:ext uri="{FF2B5EF4-FFF2-40B4-BE49-F238E27FC236}">
                <a16:creationId xmlns:a16="http://schemas.microsoft.com/office/drawing/2014/main" id="{46A913C0-92EF-4E1F-91B8-2DDEB1787F01}"/>
              </a:ext>
            </a:extLst>
          </p:cNvPr>
          <p:cNvSpPr txBox="1">
            <a:spLocks noChangeArrowheads="1"/>
          </p:cNvSpPr>
          <p:nvPr/>
        </p:nvSpPr>
        <p:spPr bwMode="auto">
          <a:xfrm>
            <a:off x="1557338" y="2197100"/>
            <a:ext cx="63373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eaLnBrk="1" latinLnBrk="1" hangingPunct="1">
              <a:spcBef>
                <a:spcPts val="1200"/>
              </a:spcBef>
            </a:pPr>
            <a:r>
              <a:rPr lang="zh-TW" altLang="en-US" sz="3000" b="1" dirty="0"/>
              <a:t>壹、推動逐筆交易緣由及歷程</a:t>
            </a:r>
            <a:endParaRPr lang="en-US" altLang="zh-TW" sz="3000" b="1" dirty="0"/>
          </a:p>
          <a:p>
            <a:pPr eaLnBrk="1" latinLnBrk="1" hangingPunct="1">
              <a:spcBef>
                <a:spcPts val="1200"/>
              </a:spcBef>
            </a:pPr>
            <a:r>
              <a:rPr lang="zh-TW" altLang="en-US" sz="3000" b="1" dirty="0"/>
              <a:t>貳、集合交易與逐筆交易制度比較</a:t>
            </a:r>
          </a:p>
          <a:p>
            <a:pPr eaLnBrk="1" latinLnBrk="1" hangingPunct="1">
              <a:spcBef>
                <a:spcPts val="1200"/>
              </a:spcBef>
            </a:pPr>
            <a:r>
              <a:rPr lang="zh-TW" altLang="en-US" sz="3000" b="1" dirty="0"/>
              <a:t>参、逐筆交易相關新制度介紹</a:t>
            </a:r>
            <a:endParaRPr lang="en-US" altLang="zh-TW" sz="3000" b="1" dirty="0"/>
          </a:p>
          <a:p>
            <a:pPr eaLnBrk="1" latinLnBrk="1" hangingPunct="1">
              <a:spcBef>
                <a:spcPts val="1200"/>
              </a:spcBef>
            </a:pPr>
            <a:r>
              <a:rPr lang="zh-TW" altLang="en-US" sz="3000" b="1" dirty="0"/>
              <a:t>肆、推動時程及相關宣導活動重點</a:t>
            </a:r>
            <a:endParaRPr lang="en-US" altLang="zh-TW" sz="3000" b="1" dirty="0"/>
          </a:p>
          <a:p>
            <a:pPr eaLnBrk="1" latinLnBrk="1" hangingPunct="1">
              <a:spcBef>
                <a:spcPts val="1200"/>
              </a:spcBef>
            </a:pPr>
            <a:r>
              <a:rPr lang="zh-TW" altLang="en-US" sz="3000" b="1" dirty="0"/>
              <a:t>伍、其他</a:t>
            </a:r>
            <a:endParaRPr lang="en-US" altLang="zh-TW" sz="3000" b="1" dirty="0"/>
          </a:p>
        </p:txBody>
      </p:sp>
      <p:sp>
        <p:nvSpPr>
          <p:cNvPr id="18436" name="WordArt 1526">
            <a:extLst>
              <a:ext uri="{FF2B5EF4-FFF2-40B4-BE49-F238E27FC236}">
                <a16:creationId xmlns:a16="http://schemas.microsoft.com/office/drawing/2014/main" id="{700EB4B0-D1D8-47D2-8419-3D4786BB202A}"/>
              </a:ext>
            </a:extLst>
          </p:cNvPr>
          <p:cNvSpPr>
            <a:spLocks noChangeArrowheads="1" noChangeShapeType="1" noTextEdit="1"/>
          </p:cNvSpPr>
          <p:nvPr/>
        </p:nvSpPr>
        <p:spPr bwMode="auto">
          <a:xfrm>
            <a:off x="2035175" y="5586413"/>
            <a:ext cx="652463" cy="4937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zh-TW" altLang="en-US" sz="3600" kern="10">
              <a:solidFill>
                <a:srgbClr val="808000"/>
              </a:solidFill>
              <a:effectLst>
                <a:outerShdw dist="35921" dir="2700000" algn="ctr" rotWithShape="0">
                  <a:schemeClr val="tx1">
                    <a:alpha val="50000"/>
                  </a:schemeClr>
                </a:outerShdw>
              </a:effectLst>
              <a:latin typeface="標楷體" panose="03000509000000000000" pitchFamily="65" charset="-120"/>
            </a:endParaRPr>
          </a:p>
        </p:txBody>
      </p:sp>
      <p:sp>
        <p:nvSpPr>
          <p:cNvPr id="8" name="標題 1">
            <a:extLst>
              <a:ext uri="{FF2B5EF4-FFF2-40B4-BE49-F238E27FC236}">
                <a16:creationId xmlns:a16="http://schemas.microsoft.com/office/drawing/2014/main" id="{FE5FBB68-6C64-43A4-BFBE-D34A2A3E0414}"/>
              </a:ext>
            </a:extLst>
          </p:cNvPr>
          <p:cNvSpPr>
            <a:spLocks noGrp="1"/>
          </p:cNvSpPr>
          <p:nvPr>
            <p:ph type="title"/>
          </p:nvPr>
        </p:nvSpPr>
        <p:spPr bwMode="auto">
          <a:xfrm>
            <a:off x="611188" y="1327150"/>
            <a:ext cx="8229600" cy="865188"/>
          </a:xfrm>
        </p:spPr>
        <p:txBody>
          <a:bodyPr vert="horz" wrap="square" lIns="91440" tIns="45720" rIns="91440" bIns="45720" numCol="1" anchor="t" anchorCtr="0" compatLnSpc="1">
            <a:prstTxWarp prst="textNoShape">
              <a:avLst/>
            </a:prstTxWarp>
          </a:bodyPr>
          <a:lstStyle/>
          <a:p>
            <a:pPr algn="ctr">
              <a:defRPr/>
            </a:pPr>
            <a:r>
              <a:rPr lang="zh-TW" altLang="en-US" sz="4000" dirty="0">
                <a:solidFill>
                  <a:srgbClr val="663300"/>
                </a:solidFill>
                <a:effectLst>
                  <a:outerShdw blurRad="38100" dist="38100" dir="2700000" algn="tl">
                    <a:srgbClr val="000000">
                      <a:alpha val="43137"/>
                    </a:srgbClr>
                  </a:outerShdw>
                </a:effectLst>
                <a:latin typeface="標楷體" pitchFamily="65" charset="-120"/>
              </a:rPr>
              <a:t>綱  要</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3">
            <a:extLst>
              <a:ext uri="{FF2B5EF4-FFF2-40B4-BE49-F238E27FC236}">
                <a16:creationId xmlns:a16="http://schemas.microsoft.com/office/drawing/2014/main" id="{3691CE9A-C123-495C-9950-85318C3AF01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088BFA16-9F6A-4357-8D62-103A6FDF013A}" type="slidenum">
              <a:rPr kumimoji="0" lang="en-US" altLang="ko-KR" smtClean="0">
                <a:solidFill>
                  <a:schemeClr val="bg1"/>
                </a:solidFill>
                <a:ea typeface="Gulim" panose="020B0600000101010101" pitchFamily="34" charset="-127"/>
              </a:rPr>
              <a:pPr/>
              <a:t>20</a:t>
            </a:fld>
            <a:endParaRPr kumimoji="0" lang="en-US" altLang="ko-KR">
              <a:solidFill>
                <a:schemeClr val="bg1"/>
              </a:solidFill>
              <a:ea typeface="Gulim" panose="020B0600000101010101" pitchFamily="34" charset="-127"/>
            </a:endParaRPr>
          </a:p>
        </p:txBody>
      </p:sp>
      <p:sp>
        <p:nvSpPr>
          <p:cNvPr id="5" name="文字方塊 15">
            <a:extLst>
              <a:ext uri="{FF2B5EF4-FFF2-40B4-BE49-F238E27FC236}">
                <a16:creationId xmlns:a16="http://schemas.microsoft.com/office/drawing/2014/main" id="{8C17C96B-51F3-4C90-97DB-9DB588DBDF7F}"/>
              </a:ext>
            </a:extLst>
          </p:cNvPr>
          <p:cNvSpPr txBox="1">
            <a:spLocks noGrp="1" noChangeArrowheads="1"/>
          </p:cNvSpPr>
          <p:nvPr>
            <p:ph type="title"/>
          </p:nvPr>
        </p:nvSpPr>
        <p:spPr bwMode="auto">
          <a:xfrm>
            <a:off x="411949" y="519052"/>
            <a:ext cx="8229600" cy="479425"/>
          </a:xfrm>
        </p:spPr>
        <p:txBody>
          <a:bodyPr vert="horz" wrap="square" lIns="91440" tIns="45720" rIns="91440" bIns="45720" numCol="1" anchor="t" anchorCtr="0" compatLnSpc="1">
            <a:prstTxWarp prst="textNoShape">
              <a:avLst/>
            </a:prstTxWarp>
            <a:spAutoFit/>
          </a:bodyPr>
          <a:lstStyle/>
          <a:p>
            <a:pPr algn="ctr">
              <a:defRPr/>
            </a:pPr>
            <a:r>
              <a:rPr lang="zh-TW" altLang="en-US" sz="2800" kern="1200" dirty="0">
                <a:solidFill>
                  <a:schemeClr val="tx1"/>
                </a:solidFill>
                <a:effectLst>
                  <a:outerShdw blurRad="38100" dist="38100" dir="2700000" algn="tl">
                    <a:srgbClr val="000000">
                      <a:alpha val="43137"/>
                    </a:srgbClr>
                  </a:outerShdw>
                </a:effectLst>
              </a:rPr>
              <a:t>逐筆交易制度新增委託功能</a:t>
            </a:r>
            <a:r>
              <a:rPr lang="en-US" altLang="zh-TW" sz="2800" kern="1200" dirty="0">
                <a:solidFill>
                  <a:schemeClr val="tx1"/>
                </a:solidFill>
                <a:effectLst>
                  <a:outerShdw blurRad="38100" dist="38100" dir="2700000" algn="tl">
                    <a:srgbClr val="000000">
                      <a:alpha val="43137"/>
                    </a:srgbClr>
                  </a:outerShdw>
                </a:effectLst>
              </a:rPr>
              <a:t>-</a:t>
            </a:r>
            <a:r>
              <a:rPr lang="zh-TW" altLang="en-US" sz="2800" kern="1200" dirty="0">
                <a:solidFill>
                  <a:schemeClr val="tx1"/>
                </a:solidFill>
                <a:effectLst>
                  <a:outerShdw blurRad="38100" dist="38100" dir="2700000" algn="tl">
                    <a:srgbClr val="000000">
                      <a:alpha val="43137"/>
                    </a:srgbClr>
                  </a:outerShdw>
                </a:effectLst>
              </a:rPr>
              <a:t>釋例</a:t>
            </a:r>
            <a:r>
              <a:rPr lang="en-US" altLang="zh-TW" sz="2800" kern="1200" dirty="0">
                <a:solidFill>
                  <a:schemeClr val="tx1"/>
                </a:solidFill>
                <a:effectLst>
                  <a:outerShdw blurRad="38100" dist="38100" dir="2700000" algn="tl">
                    <a:srgbClr val="000000">
                      <a:alpha val="43137"/>
                    </a:srgbClr>
                  </a:outerShdw>
                </a:effectLst>
              </a:rPr>
              <a:t>6(</a:t>
            </a:r>
            <a:r>
              <a:rPr lang="zh-TW" altLang="en-US" sz="2800" kern="1200" dirty="0">
                <a:solidFill>
                  <a:schemeClr val="tx1"/>
                </a:solidFill>
                <a:effectLst>
                  <a:outerShdw blurRad="38100" dist="38100" dir="2700000" algn="tl">
                    <a:srgbClr val="000000">
                      <a:alpha val="43137"/>
                    </a:srgbClr>
                  </a:outerShdw>
                </a:effectLst>
              </a:rPr>
              <a:t>市價對巿價</a:t>
            </a:r>
            <a:r>
              <a:rPr lang="en-US" altLang="zh-TW" sz="2800" kern="1200" dirty="0">
                <a:solidFill>
                  <a:schemeClr val="tx1"/>
                </a:solidFill>
                <a:effectLst>
                  <a:outerShdw blurRad="38100" dist="38100" dir="2700000" algn="tl">
                    <a:srgbClr val="000000">
                      <a:alpha val="43137"/>
                    </a:srgbClr>
                  </a:outerShdw>
                </a:effectLst>
              </a:rPr>
              <a:t>)</a:t>
            </a:r>
          </a:p>
        </p:txBody>
      </p:sp>
      <p:graphicFrame>
        <p:nvGraphicFramePr>
          <p:cNvPr id="6" name="表格 5">
            <a:extLst>
              <a:ext uri="{FF2B5EF4-FFF2-40B4-BE49-F238E27FC236}">
                <a16:creationId xmlns:a16="http://schemas.microsoft.com/office/drawing/2014/main" id="{3837AA55-094D-422A-9929-47BB8BD442D1}"/>
              </a:ext>
            </a:extLst>
          </p:cNvPr>
          <p:cNvGraphicFramePr>
            <a:graphicFrameLocks noGrp="1"/>
          </p:cNvGraphicFramePr>
          <p:nvPr/>
        </p:nvGraphicFramePr>
        <p:xfrm>
          <a:off x="649288" y="1341438"/>
          <a:ext cx="8001000" cy="903287"/>
        </p:xfrm>
        <a:graphic>
          <a:graphicData uri="http://schemas.openxmlformats.org/drawingml/2006/table">
            <a:tbl>
              <a:tblPr firstRow="1" bandRow="1">
                <a:tableStyleId>{00A15C55-8517-42AA-B614-E9B94910E393}</a:tableStyleId>
              </a:tblPr>
              <a:tblGrid>
                <a:gridCol w="1333500">
                  <a:extLst>
                    <a:ext uri="{9D8B030D-6E8A-4147-A177-3AD203B41FA5}">
                      <a16:colId xmlns:a16="http://schemas.microsoft.com/office/drawing/2014/main" val="20000"/>
                    </a:ext>
                  </a:extLst>
                </a:gridCol>
                <a:gridCol w="1583530">
                  <a:extLst>
                    <a:ext uri="{9D8B030D-6E8A-4147-A177-3AD203B41FA5}">
                      <a16:colId xmlns:a16="http://schemas.microsoft.com/office/drawing/2014/main" val="20001"/>
                    </a:ext>
                  </a:extLst>
                </a:gridCol>
                <a:gridCol w="5083970">
                  <a:extLst>
                    <a:ext uri="{9D8B030D-6E8A-4147-A177-3AD203B41FA5}">
                      <a16:colId xmlns:a16="http://schemas.microsoft.com/office/drawing/2014/main" val="20002"/>
                    </a:ext>
                  </a:extLst>
                </a:gridCol>
              </a:tblGrid>
              <a:tr h="412448">
                <a:tc>
                  <a:txBody>
                    <a:bodyPr/>
                    <a:lstStyle/>
                    <a:p>
                      <a:pPr algn="ctr"/>
                      <a:r>
                        <a:rPr lang="zh-TW" altLang="en-US" sz="2000" dirty="0">
                          <a:latin typeface="標楷體" panose="03000509000000000000" pitchFamily="65" charset="-120"/>
                          <a:ea typeface="標楷體" panose="03000509000000000000" pitchFamily="65" charset="-120"/>
                        </a:rPr>
                        <a:t>新輸委託</a:t>
                      </a:r>
                      <a:endParaRPr lang="zh-TW" altLang="en-US" sz="2000" dirty="0">
                        <a:solidFill>
                          <a:schemeClr val="tx1">
                            <a:lumMod val="85000"/>
                            <a:lumOff val="15000"/>
                          </a:schemeClr>
                        </a:solidFill>
                        <a:latin typeface="標楷體" panose="03000509000000000000" pitchFamily="65" charset="-120"/>
                        <a:ea typeface="標楷體" panose="03000509000000000000" pitchFamily="65" charset="-120"/>
                      </a:endParaRPr>
                    </a:p>
                  </a:txBody>
                  <a:tcPr marL="91439" marR="91439" marT="45679" marB="45679">
                    <a:solidFill>
                      <a:schemeClr val="accent6">
                        <a:lumMod val="75000"/>
                      </a:schemeClr>
                    </a:solidFill>
                  </a:tcPr>
                </a:tc>
                <a:tc>
                  <a:txBody>
                    <a:bodyPr/>
                    <a:lstStyle/>
                    <a:p>
                      <a:pPr algn="ctr"/>
                      <a:r>
                        <a:rPr lang="zh-TW" altLang="en-US" sz="2000" dirty="0">
                          <a:latin typeface="標楷體" panose="03000509000000000000" pitchFamily="65" charset="-120"/>
                          <a:ea typeface="標楷體" panose="03000509000000000000" pitchFamily="65" charset="-120"/>
                        </a:rPr>
                        <a:t>已輸入委託</a:t>
                      </a:r>
                      <a:endParaRPr lang="zh-TW" altLang="en-US" sz="2000" dirty="0">
                        <a:solidFill>
                          <a:schemeClr val="tx1">
                            <a:lumMod val="85000"/>
                            <a:lumOff val="15000"/>
                          </a:schemeClr>
                        </a:solidFill>
                        <a:latin typeface="標楷體" panose="03000509000000000000" pitchFamily="65" charset="-120"/>
                        <a:ea typeface="標楷體" panose="03000509000000000000" pitchFamily="65" charset="-120"/>
                      </a:endParaRPr>
                    </a:p>
                  </a:txBody>
                  <a:tcPr marL="91439" marR="91439" marT="45679" marB="45679">
                    <a:solidFill>
                      <a:schemeClr val="accent6">
                        <a:lumMod val="75000"/>
                      </a:schemeClr>
                    </a:solidFill>
                  </a:tcPr>
                </a:tc>
                <a:tc>
                  <a:txBody>
                    <a:bodyPr/>
                    <a:lstStyle/>
                    <a:p>
                      <a:pPr algn="ctr"/>
                      <a:r>
                        <a:rPr lang="zh-TW" altLang="en-US" sz="2000" dirty="0">
                          <a:latin typeface="標楷體" panose="03000509000000000000" pitchFamily="65" charset="-120"/>
                          <a:ea typeface="標楷體" panose="03000509000000000000" pitchFamily="65" charset="-120"/>
                        </a:rPr>
                        <a:t>價格決定原則</a:t>
                      </a:r>
                      <a:endParaRPr lang="zh-TW" altLang="en-US" sz="2000" dirty="0">
                        <a:solidFill>
                          <a:schemeClr val="tx1">
                            <a:lumMod val="85000"/>
                            <a:lumOff val="15000"/>
                          </a:schemeClr>
                        </a:solidFill>
                        <a:latin typeface="標楷體" panose="03000509000000000000" pitchFamily="65" charset="-120"/>
                        <a:ea typeface="標楷體" panose="03000509000000000000" pitchFamily="65" charset="-120"/>
                      </a:endParaRPr>
                    </a:p>
                  </a:txBody>
                  <a:tcPr marL="91439" marR="91439" marT="45679" marB="45679">
                    <a:solidFill>
                      <a:schemeClr val="accent6">
                        <a:lumMod val="75000"/>
                      </a:schemeClr>
                    </a:solidFill>
                  </a:tcPr>
                </a:tc>
                <a:extLst>
                  <a:ext uri="{0D108BD9-81ED-4DB2-BD59-A6C34878D82A}">
                    <a16:rowId xmlns:a16="http://schemas.microsoft.com/office/drawing/2014/main" val="10000"/>
                  </a:ext>
                </a:extLst>
              </a:tr>
              <a:tr h="490839">
                <a:tc>
                  <a:txBody>
                    <a:bodyPr/>
                    <a:lstStyle/>
                    <a:p>
                      <a:pPr algn="ctr"/>
                      <a:r>
                        <a:rPr lang="zh-TW" altLang="en-US" sz="2000" dirty="0">
                          <a:latin typeface="標楷體" panose="03000509000000000000" pitchFamily="65" charset="-120"/>
                          <a:ea typeface="標楷體" panose="03000509000000000000" pitchFamily="65" charset="-120"/>
                        </a:rPr>
                        <a:t>市價</a:t>
                      </a:r>
                    </a:p>
                  </a:txBody>
                  <a:tcPr marL="91439" marR="91439" marT="45679" marB="45679" anchor="ctr">
                    <a:solidFill>
                      <a:schemeClr val="accent6">
                        <a:lumMod val="40000"/>
                        <a:lumOff val="60000"/>
                      </a:schemeClr>
                    </a:solidFill>
                  </a:tcPr>
                </a:tc>
                <a:tc>
                  <a:txBody>
                    <a:bodyPr/>
                    <a:lstStyle/>
                    <a:p>
                      <a:pPr algn="ctr"/>
                      <a:r>
                        <a:rPr lang="zh-TW" altLang="en-US" sz="2000" dirty="0">
                          <a:latin typeface="標楷體" panose="03000509000000000000" pitchFamily="65" charset="-120"/>
                          <a:ea typeface="標楷體" panose="03000509000000000000" pitchFamily="65" charset="-120"/>
                        </a:rPr>
                        <a:t>市價</a:t>
                      </a:r>
                    </a:p>
                  </a:txBody>
                  <a:tcPr marL="91439" marR="91439" marT="45679" marB="45679" anchor="ctr">
                    <a:solidFill>
                      <a:schemeClr val="accent6">
                        <a:lumMod val="40000"/>
                        <a:lumOff val="60000"/>
                      </a:schemeClr>
                    </a:solidFill>
                  </a:tcPr>
                </a:tc>
                <a:tc>
                  <a:txBody>
                    <a:bodyPr/>
                    <a:lstStyle/>
                    <a:p>
                      <a:pPr marL="342900" indent="-342900" algn="ctr">
                        <a:buFont typeface="+mj-lt"/>
                        <a:buNone/>
                      </a:pPr>
                      <a:r>
                        <a:rPr lang="zh-TW" altLang="en-US" sz="2000" dirty="0">
                          <a:latin typeface="標楷體" panose="03000509000000000000" pitchFamily="65" charset="-120"/>
                          <a:ea typeface="標楷體" panose="03000509000000000000" pitchFamily="65" charset="-120"/>
                        </a:rPr>
                        <a:t>最近一次成交價</a:t>
                      </a:r>
                    </a:p>
                  </a:txBody>
                  <a:tcPr marL="91439" marR="91439" marT="45679" marB="45679" anchor="c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7" name="Group 138">
            <a:extLst>
              <a:ext uri="{FF2B5EF4-FFF2-40B4-BE49-F238E27FC236}">
                <a16:creationId xmlns:a16="http://schemas.microsoft.com/office/drawing/2014/main" id="{FAE401DF-00EC-4F64-B776-AA2D0234452B}"/>
              </a:ext>
            </a:extLst>
          </p:cNvPr>
          <p:cNvGraphicFramePr>
            <a:graphicFrameLocks noGrp="1"/>
          </p:cNvGraphicFramePr>
          <p:nvPr>
            <p:extLst>
              <p:ext uri="{D42A27DB-BD31-4B8C-83A1-F6EECF244321}">
                <p14:modId xmlns:p14="http://schemas.microsoft.com/office/powerpoint/2010/main" val="648990350"/>
              </p:ext>
            </p:extLst>
          </p:nvPr>
        </p:nvGraphicFramePr>
        <p:xfrm>
          <a:off x="793750" y="2266950"/>
          <a:ext cx="7718425" cy="3249615"/>
        </p:xfrm>
        <a:graphic>
          <a:graphicData uri="http://schemas.openxmlformats.org/drawingml/2006/table">
            <a:tbl>
              <a:tblPr/>
              <a:tblGrid>
                <a:gridCol w="2745977">
                  <a:extLst>
                    <a:ext uri="{9D8B030D-6E8A-4147-A177-3AD203B41FA5}">
                      <a16:colId xmlns:a16="http://schemas.microsoft.com/office/drawing/2014/main" val="20000"/>
                    </a:ext>
                  </a:extLst>
                </a:gridCol>
                <a:gridCol w="2300684">
                  <a:extLst>
                    <a:ext uri="{9D8B030D-6E8A-4147-A177-3AD203B41FA5}">
                      <a16:colId xmlns:a16="http://schemas.microsoft.com/office/drawing/2014/main" val="20001"/>
                    </a:ext>
                  </a:extLst>
                </a:gridCol>
                <a:gridCol w="2671764">
                  <a:extLst>
                    <a:ext uri="{9D8B030D-6E8A-4147-A177-3AD203B41FA5}">
                      <a16:colId xmlns:a16="http://schemas.microsoft.com/office/drawing/2014/main" val="20002"/>
                    </a:ext>
                  </a:extLst>
                </a:gridCol>
              </a:tblGrid>
              <a:tr h="5324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買進張數</a:t>
                      </a: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CC">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價位</a:t>
                      </a: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賣出張數</a:t>
                      </a: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alpha val="70000"/>
                      </a:srgbClr>
                    </a:solidFill>
                  </a:tcPr>
                </a:tc>
                <a:extLst>
                  <a:ext uri="{0D108BD9-81ED-4DB2-BD59-A6C34878D82A}">
                    <a16:rowId xmlns:a16="http://schemas.microsoft.com/office/drawing/2014/main" val="10000"/>
                  </a:ext>
                </a:extLst>
              </a:tr>
              <a:tr h="5650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FFCCCC">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巿價</a:t>
                      </a: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92D050">
                        <a:alpha val="70000"/>
                      </a:srgbClr>
                    </a:solidFill>
                  </a:tcPr>
                </a:tc>
                <a:extLst>
                  <a:ext uri="{0D108BD9-81ED-4DB2-BD59-A6C34878D82A}">
                    <a16:rowId xmlns:a16="http://schemas.microsoft.com/office/drawing/2014/main" val="10001"/>
                  </a:ext>
                </a:extLst>
              </a:tr>
              <a:tr h="5650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103</a:t>
                      </a:r>
                      <a:endParaRPr kumimoji="0" lang="zh-TW" alt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70000"/>
                      </a:srgbClr>
                    </a:solidFill>
                  </a:tcPr>
                </a:tc>
                <a:extLst>
                  <a:ext uri="{0D108BD9-81ED-4DB2-BD59-A6C34878D82A}">
                    <a16:rowId xmlns:a16="http://schemas.microsoft.com/office/drawing/2014/main" val="10002"/>
                  </a:ext>
                </a:extLst>
              </a:tr>
              <a:tr h="5650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Symbol"/>
                        </a:rPr>
                        <a:t></a:t>
                      </a:r>
                      <a:r>
                        <a:rPr kumimoji="0" lang="en-US" altLang="zh-TW"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102</a:t>
                      </a:r>
                      <a:r>
                        <a:rPr kumimoji="0" lang="en-US" altLang="zh-TW"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Symbol"/>
                        </a:rPr>
                        <a:t></a:t>
                      </a:r>
                      <a:endParaRPr kumimoji="0" lang="zh-TW" alt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70000"/>
                      </a:srgbClr>
                    </a:solidFill>
                  </a:tcPr>
                </a:tc>
                <a:extLst>
                  <a:ext uri="{0D108BD9-81ED-4DB2-BD59-A6C34878D82A}">
                    <a16:rowId xmlns:a16="http://schemas.microsoft.com/office/drawing/2014/main" val="10003"/>
                  </a:ext>
                </a:extLst>
              </a:tr>
              <a:tr h="5650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101</a:t>
                      </a:r>
                      <a:endParaRPr kumimoji="0" lang="zh-TW" alt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70000"/>
                      </a:srgbClr>
                    </a:solidFill>
                  </a:tcPr>
                </a:tc>
                <a:extLst>
                  <a:ext uri="{0D108BD9-81ED-4DB2-BD59-A6C34878D82A}">
                    <a16:rowId xmlns:a16="http://schemas.microsoft.com/office/drawing/2014/main" val="10004"/>
                  </a:ext>
                </a:extLst>
              </a:tr>
              <a:tr h="4571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巿價</a:t>
                      </a: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5</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42" marR="91442"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70000"/>
                      </a:srgbClr>
                    </a:solidFill>
                  </a:tcPr>
                </a:tc>
                <a:extLst>
                  <a:ext uri="{0D108BD9-81ED-4DB2-BD59-A6C34878D82A}">
                    <a16:rowId xmlns:a16="http://schemas.microsoft.com/office/drawing/2014/main" val="10005"/>
                  </a:ext>
                </a:extLst>
              </a:tr>
            </a:tbl>
          </a:graphicData>
        </a:graphic>
      </p:graphicFrame>
      <p:grpSp>
        <p:nvGrpSpPr>
          <p:cNvPr id="8" name="群組 29">
            <a:extLst>
              <a:ext uri="{FF2B5EF4-FFF2-40B4-BE49-F238E27FC236}">
                <a16:creationId xmlns:a16="http://schemas.microsoft.com/office/drawing/2014/main" id="{E4928E8E-EC75-49D6-A017-87BA739BB319}"/>
              </a:ext>
            </a:extLst>
          </p:cNvPr>
          <p:cNvGrpSpPr>
            <a:grpSpLocks/>
          </p:cNvGrpSpPr>
          <p:nvPr/>
        </p:nvGrpSpPr>
        <p:grpSpPr bwMode="auto">
          <a:xfrm>
            <a:off x="1682750" y="2924175"/>
            <a:ext cx="1889125" cy="317500"/>
            <a:chOff x="1529721" y="1486951"/>
            <a:chExt cx="1486143" cy="500066"/>
          </a:xfrm>
        </p:grpSpPr>
        <p:sp>
          <p:nvSpPr>
            <p:cNvPr id="9" name="橢圓 8">
              <a:extLst>
                <a:ext uri="{FF2B5EF4-FFF2-40B4-BE49-F238E27FC236}">
                  <a16:creationId xmlns:a16="http://schemas.microsoft.com/office/drawing/2014/main" id="{44DDDA96-2864-4ED2-BA9F-B708F9918E57}"/>
                </a:ext>
              </a:extLst>
            </p:cNvPr>
            <p:cNvSpPr/>
            <p:nvPr/>
          </p:nvSpPr>
          <p:spPr>
            <a:xfrm>
              <a:off x="1529721" y="1486951"/>
              <a:ext cx="714348" cy="500066"/>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FF0000"/>
                  </a:solidFill>
                </a:rPr>
                <a:t>8</a:t>
              </a:r>
              <a:endParaRPr lang="zh-TW" altLang="en-US" sz="2400" dirty="0">
                <a:solidFill>
                  <a:srgbClr val="FF0000"/>
                </a:solidFill>
              </a:endParaRPr>
            </a:p>
          </p:txBody>
        </p:sp>
        <p:cxnSp>
          <p:nvCxnSpPr>
            <p:cNvPr id="10" name="直線單箭頭接點 9">
              <a:extLst>
                <a:ext uri="{FF2B5EF4-FFF2-40B4-BE49-F238E27FC236}">
                  <a16:creationId xmlns:a16="http://schemas.microsoft.com/office/drawing/2014/main" id="{9797788C-DEEB-4A97-80B7-4360230ADCFB}"/>
                </a:ext>
              </a:extLst>
            </p:cNvPr>
            <p:cNvCxnSpPr/>
            <p:nvPr/>
          </p:nvCxnSpPr>
          <p:spPr>
            <a:xfrm>
              <a:off x="2373950" y="1736984"/>
              <a:ext cx="641914" cy="2501"/>
            </a:xfrm>
            <a:prstGeom prst="straightConnector1">
              <a:avLst/>
            </a:prstGeom>
            <a:ln w="317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 name="向上箭號圖說文字 10">
            <a:extLst>
              <a:ext uri="{FF2B5EF4-FFF2-40B4-BE49-F238E27FC236}">
                <a16:creationId xmlns:a16="http://schemas.microsoft.com/office/drawing/2014/main" id="{2863BB1F-75CC-4D03-BE12-3A1987EB0334}"/>
              </a:ext>
            </a:extLst>
          </p:cNvPr>
          <p:cNvSpPr/>
          <p:nvPr/>
        </p:nvSpPr>
        <p:spPr>
          <a:xfrm>
            <a:off x="1052513" y="3724275"/>
            <a:ext cx="2519362" cy="1839913"/>
          </a:xfrm>
          <a:prstGeom prst="upArrowCallout">
            <a:avLst>
              <a:gd name="adj1" fmla="val 15416"/>
              <a:gd name="adj2" fmla="val 25000"/>
              <a:gd name="adj3" fmla="val 11024"/>
              <a:gd name="adj4" fmla="val 82148"/>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chemeClr val="tx1">
                    <a:lumMod val="75000"/>
                    <a:lumOff val="25000"/>
                  </a:schemeClr>
                </a:solidFill>
                <a:latin typeface="微軟正黑體" pitchFamily="34" charset="-120"/>
                <a:ea typeface="微軟正黑體" pitchFamily="34" charset="-120"/>
              </a:rPr>
              <a:t>轉換參考價：</a:t>
            </a:r>
            <a:endParaRPr lang="en-US" altLang="zh-TW" dirty="0">
              <a:solidFill>
                <a:schemeClr val="tx1">
                  <a:lumMod val="75000"/>
                  <a:lumOff val="25000"/>
                </a:schemeClr>
              </a:solidFill>
              <a:latin typeface="微軟正黑體" pitchFamily="34" charset="-120"/>
              <a:ea typeface="微軟正黑體" pitchFamily="34" charset="-120"/>
            </a:endParaRPr>
          </a:p>
          <a:p>
            <a:pPr>
              <a:defRPr/>
            </a:pPr>
            <a:r>
              <a:rPr lang="zh-TW" altLang="en-US" dirty="0">
                <a:solidFill>
                  <a:schemeClr val="tx1">
                    <a:lumMod val="75000"/>
                    <a:lumOff val="25000"/>
                  </a:schemeClr>
                </a:solidFill>
                <a:latin typeface="微軟正黑體" pitchFamily="34" charset="-120"/>
                <a:ea typeface="微軟正黑體" pitchFamily="34" charset="-120"/>
              </a:rPr>
              <a:t>最近一次成交價：</a:t>
            </a:r>
            <a:r>
              <a:rPr lang="en-US" altLang="zh-TW" dirty="0">
                <a:solidFill>
                  <a:schemeClr val="tx1">
                    <a:lumMod val="75000"/>
                    <a:lumOff val="25000"/>
                  </a:schemeClr>
                </a:solidFill>
                <a:latin typeface="微軟正黑體" pitchFamily="34" charset="-120"/>
                <a:ea typeface="微軟正黑體" pitchFamily="34" charset="-120"/>
              </a:rPr>
              <a:t>102</a:t>
            </a:r>
          </a:p>
          <a:p>
            <a:pPr>
              <a:defRPr/>
            </a:pPr>
            <a:r>
              <a:rPr lang="zh-TW" altLang="en-US" dirty="0">
                <a:solidFill>
                  <a:schemeClr val="tx1">
                    <a:lumMod val="75000"/>
                    <a:lumOff val="25000"/>
                  </a:schemeClr>
                </a:solidFill>
                <a:latin typeface="微軟正黑體" pitchFamily="34" charset="-120"/>
                <a:ea typeface="微軟正黑體" pitchFamily="34" charset="-120"/>
              </a:rPr>
              <a:t>買單限價</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最高</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：無</a:t>
            </a:r>
            <a:endParaRPr lang="en-US" altLang="zh-TW" dirty="0">
              <a:solidFill>
                <a:schemeClr val="tx1">
                  <a:lumMod val="75000"/>
                  <a:lumOff val="25000"/>
                </a:schemeClr>
              </a:solidFill>
              <a:latin typeface="微軟正黑體" pitchFamily="34" charset="-120"/>
              <a:ea typeface="微軟正黑體" pitchFamily="34" charset="-120"/>
            </a:endParaRPr>
          </a:p>
          <a:p>
            <a:pPr>
              <a:defRPr/>
            </a:pPr>
            <a:r>
              <a:rPr lang="zh-TW" altLang="en-US" dirty="0">
                <a:solidFill>
                  <a:schemeClr val="tx1">
                    <a:lumMod val="75000"/>
                    <a:lumOff val="25000"/>
                  </a:schemeClr>
                </a:solidFill>
                <a:latin typeface="微軟正黑體" pitchFamily="34" charset="-120"/>
                <a:ea typeface="微軟正黑體" pitchFamily="34" charset="-120"/>
              </a:rPr>
              <a:t>賣單限價</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最高</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：無</a:t>
            </a:r>
            <a:endParaRPr lang="en-US" altLang="zh-TW" dirty="0">
              <a:solidFill>
                <a:schemeClr val="tx1">
                  <a:lumMod val="75000"/>
                  <a:lumOff val="25000"/>
                </a:schemeClr>
              </a:solidFill>
              <a:latin typeface="微軟正黑體" pitchFamily="34" charset="-120"/>
              <a:ea typeface="微軟正黑體" pitchFamily="34" charset="-120"/>
            </a:endParaRPr>
          </a:p>
          <a:p>
            <a:pPr algn="ctr">
              <a:defRPr/>
            </a:pPr>
            <a:r>
              <a:rPr lang="zh-TW" altLang="en-US" b="1" dirty="0">
                <a:solidFill>
                  <a:schemeClr val="tx1">
                    <a:lumMod val="75000"/>
                    <a:lumOff val="25000"/>
                  </a:schemeClr>
                </a:solidFill>
                <a:latin typeface="微軟正黑體" pitchFamily="34" charset="-120"/>
                <a:ea typeface="微軟正黑體" pitchFamily="34" charset="-120"/>
              </a:rPr>
              <a:t>→</a:t>
            </a:r>
            <a:r>
              <a:rPr lang="en-US" altLang="zh-TW" b="1" dirty="0">
                <a:solidFill>
                  <a:schemeClr val="tx1">
                    <a:lumMod val="75000"/>
                    <a:lumOff val="25000"/>
                  </a:schemeClr>
                </a:solidFill>
                <a:latin typeface="微軟正黑體" pitchFamily="34" charset="-120"/>
                <a:ea typeface="微軟正黑體" pitchFamily="34" charset="-120"/>
              </a:rPr>
              <a:t>102</a:t>
            </a:r>
            <a:endParaRPr lang="zh-TW" altLang="en-US" b="1" dirty="0">
              <a:solidFill>
                <a:schemeClr val="tx1">
                  <a:lumMod val="75000"/>
                  <a:lumOff val="25000"/>
                </a:schemeClr>
              </a:solidFill>
              <a:latin typeface="微軟正黑體" pitchFamily="34" charset="-120"/>
              <a:ea typeface="微軟正黑體" pitchFamily="34" charset="-120"/>
            </a:endParaRPr>
          </a:p>
        </p:txBody>
      </p:sp>
      <p:sp>
        <p:nvSpPr>
          <p:cNvPr id="12" name="向下箭號圖說文字 11">
            <a:extLst>
              <a:ext uri="{FF2B5EF4-FFF2-40B4-BE49-F238E27FC236}">
                <a16:creationId xmlns:a16="http://schemas.microsoft.com/office/drawing/2014/main" id="{360E8A14-EE84-47AC-A849-FD79316A8949}"/>
              </a:ext>
            </a:extLst>
          </p:cNvPr>
          <p:cNvSpPr/>
          <p:nvPr/>
        </p:nvSpPr>
        <p:spPr>
          <a:xfrm>
            <a:off x="5905500" y="3778250"/>
            <a:ext cx="2520950" cy="1731963"/>
          </a:xfrm>
          <a:prstGeom prst="downArrowCallout">
            <a:avLst>
              <a:gd name="adj1" fmla="val 21370"/>
              <a:gd name="adj2" fmla="val 25000"/>
              <a:gd name="adj3" fmla="val 11568"/>
              <a:gd name="adj4" fmla="val 82039"/>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chemeClr val="tx1">
                    <a:lumMod val="75000"/>
                    <a:lumOff val="25000"/>
                  </a:schemeClr>
                </a:solidFill>
                <a:latin typeface="微軟正黑體" pitchFamily="34" charset="-120"/>
                <a:ea typeface="微軟正黑體" pitchFamily="34" charset="-120"/>
              </a:rPr>
              <a:t>轉換參考價：</a:t>
            </a:r>
            <a:endParaRPr lang="en-US" altLang="zh-TW" dirty="0">
              <a:solidFill>
                <a:schemeClr val="tx1">
                  <a:lumMod val="75000"/>
                  <a:lumOff val="25000"/>
                </a:schemeClr>
              </a:solidFill>
              <a:latin typeface="微軟正黑體" pitchFamily="34" charset="-120"/>
              <a:ea typeface="微軟正黑體" pitchFamily="34" charset="-120"/>
            </a:endParaRPr>
          </a:p>
          <a:p>
            <a:pPr>
              <a:defRPr/>
            </a:pPr>
            <a:r>
              <a:rPr lang="zh-TW" altLang="en-US" dirty="0">
                <a:solidFill>
                  <a:schemeClr val="tx1">
                    <a:lumMod val="75000"/>
                    <a:lumOff val="25000"/>
                  </a:schemeClr>
                </a:solidFill>
                <a:latin typeface="微軟正黑體" pitchFamily="34" charset="-120"/>
                <a:ea typeface="微軟正黑體" pitchFamily="34" charset="-120"/>
              </a:rPr>
              <a:t>最近一次成交價：</a:t>
            </a:r>
            <a:r>
              <a:rPr lang="en-US" altLang="zh-TW" dirty="0">
                <a:solidFill>
                  <a:schemeClr val="tx1">
                    <a:lumMod val="75000"/>
                    <a:lumOff val="25000"/>
                  </a:schemeClr>
                </a:solidFill>
                <a:latin typeface="微軟正黑體" pitchFamily="34" charset="-120"/>
                <a:ea typeface="微軟正黑體" pitchFamily="34" charset="-120"/>
              </a:rPr>
              <a:t>102</a:t>
            </a:r>
          </a:p>
          <a:p>
            <a:pPr>
              <a:defRPr/>
            </a:pPr>
            <a:r>
              <a:rPr lang="zh-TW" altLang="en-US" dirty="0">
                <a:solidFill>
                  <a:schemeClr val="tx1">
                    <a:lumMod val="75000"/>
                    <a:lumOff val="25000"/>
                  </a:schemeClr>
                </a:solidFill>
                <a:latin typeface="微軟正黑體" pitchFamily="34" charset="-120"/>
                <a:ea typeface="微軟正黑體" pitchFamily="34" charset="-120"/>
              </a:rPr>
              <a:t>買單限價</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最低</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：無</a:t>
            </a:r>
            <a:endParaRPr lang="en-US" altLang="zh-TW" dirty="0">
              <a:solidFill>
                <a:schemeClr val="tx1">
                  <a:lumMod val="75000"/>
                  <a:lumOff val="25000"/>
                </a:schemeClr>
              </a:solidFill>
              <a:latin typeface="微軟正黑體" pitchFamily="34" charset="-120"/>
              <a:ea typeface="微軟正黑體" pitchFamily="34" charset="-120"/>
            </a:endParaRPr>
          </a:p>
          <a:p>
            <a:pPr>
              <a:defRPr/>
            </a:pPr>
            <a:r>
              <a:rPr lang="zh-TW" altLang="en-US" dirty="0">
                <a:solidFill>
                  <a:schemeClr val="tx1">
                    <a:lumMod val="75000"/>
                    <a:lumOff val="25000"/>
                  </a:schemeClr>
                </a:solidFill>
                <a:latin typeface="微軟正黑體" pitchFamily="34" charset="-120"/>
                <a:ea typeface="微軟正黑體" pitchFamily="34" charset="-120"/>
              </a:rPr>
              <a:t>賣單限價</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最低</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：無</a:t>
            </a:r>
            <a:endParaRPr lang="en-US" altLang="zh-TW" dirty="0">
              <a:solidFill>
                <a:schemeClr val="tx1">
                  <a:lumMod val="75000"/>
                  <a:lumOff val="25000"/>
                </a:schemeClr>
              </a:solidFill>
              <a:latin typeface="微軟正黑體" pitchFamily="34" charset="-120"/>
              <a:ea typeface="微軟正黑體" pitchFamily="34" charset="-120"/>
            </a:endParaRPr>
          </a:p>
          <a:p>
            <a:pPr algn="ctr">
              <a:defRPr/>
            </a:pPr>
            <a:r>
              <a:rPr lang="zh-TW" altLang="en-US" b="1" dirty="0">
                <a:solidFill>
                  <a:schemeClr val="tx1">
                    <a:lumMod val="75000"/>
                    <a:lumOff val="25000"/>
                  </a:schemeClr>
                </a:solidFill>
                <a:latin typeface="微軟正黑體" pitchFamily="34" charset="-120"/>
                <a:ea typeface="微軟正黑體" pitchFamily="34" charset="-120"/>
              </a:rPr>
              <a:t>→</a:t>
            </a:r>
            <a:r>
              <a:rPr lang="en-US" altLang="zh-TW" b="1" dirty="0">
                <a:solidFill>
                  <a:schemeClr val="tx1">
                    <a:lumMod val="75000"/>
                    <a:lumOff val="25000"/>
                  </a:schemeClr>
                </a:solidFill>
                <a:latin typeface="微軟正黑體" pitchFamily="34" charset="-120"/>
                <a:ea typeface="微軟正黑體" pitchFamily="34" charset="-120"/>
              </a:rPr>
              <a:t>102</a:t>
            </a:r>
            <a:endParaRPr lang="zh-TW" altLang="en-US" b="1" dirty="0">
              <a:solidFill>
                <a:schemeClr val="tx1">
                  <a:lumMod val="75000"/>
                  <a:lumOff val="25000"/>
                </a:schemeClr>
              </a:solidFill>
              <a:latin typeface="微軟正黑體" pitchFamily="34" charset="-120"/>
              <a:ea typeface="微軟正黑體" pitchFamily="34" charset="-120"/>
            </a:endParaRPr>
          </a:p>
        </p:txBody>
      </p:sp>
      <p:sp>
        <p:nvSpPr>
          <p:cNvPr id="13" name="矩形 12">
            <a:extLst>
              <a:ext uri="{FF2B5EF4-FFF2-40B4-BE49-F238E27FC236}">
                <a16:creationId xmlns:a16="http://schemas.microsoft.com/office/drawing/2014/main" id="{93E042B1-2035-4FBC-AD47-695228ACA460}"/>
              </a:ext>
            </a:extLst>
          </p:cNvPr>
          <p:cNvSpPr/>
          <p:nvPr/>
        </p:nvSpPr>
        <p:spPr>
          <a:xfrm>
            <a:off x="6770688" y="4868863"/>
            <a:ext cx="935037"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1012" name="文字方塊 13">
            <a:extLst>
              <a:ext uri="{FF2B5EF4-FFF2-40B4-BE49-F238E27FC236}">
                <a16:creationId xmlns:a16="http://schemas.microsoft.com/office/drawing/2014/main" id="{D993A4C6-151B-4A59-8ACF-BE452A7493C9}"/>
              </a:ext>
            </a:extLst>
          </p:cNvPr>
          <p:cNvSpPr txBox="1">
            <a:spLocks noChangeArrowheads="1"/>
          </p:cNvSpPr>
          <p:nvPr/>
        </p:nvSpPr>
        <p:spPr bwMode="auto">
          <a:xfrm>
            <a:off x="1462088" y="1817688"/>
            <a:ext cx="569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en-US" altLang="zh-TW"/>
              <a:t>(</a:t>
            </a:r>
            <a:r>
              <a:rPr lang="zh-TW" altLang="en-US"/>
              <a:t>買</a:t>
            </a:r>
            <a:r>
              <a:rPr lang="en-US" altLang="zh-TW"/>
              <a:t>)</a:t>
            </a:r>
            <a:endParaRPr lang="zh-TW" altLang="en-US"/>
          </a:p>
        </p:txBody>
      </p:sp>
      <p:sp>
        <p:nvSpPr>
          <p:cNvPr id="41013" name="矩形 1">
            <a:extLst>
              <a:ext uri="{FF2B5EF4-FFF2-40B4-BE49-F238E27FC236}">
                <a16:creationId xmlns:a16="http://schemas.microsoft.com/office/drawing/2014/main" id="{8F2DD981-70DF-4430-9178-2B6C7908C9E1}"/>
              </a:ext>
            </a:extLst>
          </p:cNvPr>
          <p:cNvSpPr>
            <a:spLocks noChangeArrowheads="1"/>
          </p:cNvSpPr>
          <p:nvPr/>
        </p:nvSpPr>
        <p:spPr bwMode="auto">
          <a:xfrm>
            <a:off x="793750" y="5672138"/>
            <a:ext cx="7234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a:latin typeface="標楷體" panose="03000509000000000000" pitchFamily="65" charset="-120"/>
              </a:rPr>
              <a:t>若無最近一次成交價，則為開始交易基準價（一般為昨日的收盤價）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3">
            <a:extLst>
              <a:ext uri="{FF2B5EF4-FFF2-40B4-BE49-F238E27FC236}">
                <a16:creationId xmlns:a16="http://schemas.microsoft.com/office/drawing/2014/main" id="{F3192AC1-F76E-48B0-84FA-8F63E7FCD1D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45265CF6-8C69-4AFD-8C68-D300E8388760}" type="slidenum">
              <a:rPr kumimoji="0" lang="en-US" altLang="ko-KR" smtClean="0">
                <a:solidFill>
                  <a:schemeClr val="bg1"/>
                </a:solidFill>
                <a:ea typeface="Gulim" panose="020B0600000101010101" pitchFamily="34" charset="-127"/>
              </a:rPr>
              <a:pPr/>
              <a:t>21</a:t>
            </a:fld>
            <a:endParaRPr kumimoji="0" lang="en-US" altLang="ko-KR">
              <a:solidFill>
                <a:schemeClr val="bg1"/>
              </a:solidFill>
              <a:ea typeface="Gulim" panose="020B0600000101010101" pitchFamily="34" charset="-127"/>
            </a:endParaRPr>
          </a:p>
        </p:txBody>
      </p:sp>
      <p:sp>
        <p:nvSpPr>
          <p:cNvPr id="5" name="文字方塊 15">
            <a:extLst>
              <a:ext uri="{FF2B5EF4-FFF2-40B4-BE49-F238E27FC236}">
                <a16:creationId xmlns:a16="http://schemas.microsoft.com/office/drawing/2014/main" id="{13432361-D0EC-475F-80E6-E90961F69CE9}"/>
              </a:ext>
            </a:extLst>
          </p:cNvPr>
          <p:cNvSpPr txBox="1">
            <a:spLocks noGrp="1" noChangeArrowheads="1"/>
          </p:cNvSpPr>
          <p:nvPr>
            <p:ph type="title"/>
          </p:nvPr>
        </p:nvSpPr>
        <p:spPr bwMode="auto">
          <a:xfrm>
            <a:off x="419894" y="448470"/>
            <a:ext cx="8229600" cy="868362"/>
          </a:xfrm>
        </p:spPr>
        <p:txBody>
          <a:bodyPr vert="horz" wrap="square" lIns="91440" tIns="45720" rIns="91440" bIns="45720" numCol="1" anchor="t" anchorCtr="0" compatLnSpc="1">
            <a:prstTxWarp prst="textNoShape">
              <a:avLst/>
            </a:prstTxWarp>
            <a:spAutoFit/>
          </a:bodyPr>
          <a:lstStyle/>
          <a:p>
            <a:pPr algn="ctr">
              <a:defRPr/>
            </a:pPr>
            <a:r>
              <a:rPr lang="zh-TW" altLang="en-US" sz="2800" dirty="0">
                <a:solidFill>
                  <a:schemeClr val="tx1"/>
                </a:solidFill>
                <a:effectLst>
                  <a:outerShdw blurRad="38100" dist="38100" dir="2700000" algn="tl">
                    <a:srgbClr val="000000">
                      <a:alpha val="43137"/>
                    </a:srgbClr>
                  </a:outerShdw>
                </a:effectLst>
              </a:rPr>
              <a:t>逐筆交易制度新增委託功能</a:t>
            </a:r>
            <a:r>
              <a:rPr lang="en-US" altLang="zh-TW" sz="2800" dirty="0">
                <a:solidFill>
                  <a:schemeClr val="tx1"/>
                </a:solidFill>
                <a:effectLst>
                  <a:outerShdw blurRad="38100" dist="38100" dir="2700000" algn="tl">
                    <a:srgbClr val="000000">
                      <a:alpha val="43137"/>
                    </a:srgbClr>
                  </a:outerShdw>
                </a:effectLst>
              </a:rPr>
              <a:t>-</a:t>
            </a:r>
            <a:r>
              <a:rPr lang="zh-TW" altLang="en-US" sz="2800" dirty="0">
                <a:solidFill>
                  <a:schemeClr val="tx1"/>
                </a:solidFill>
                <a:effectLst>
                  <a:outerShdw blurRad="38100" dist="38100" dir="2700000" algn="tl">
                    <a:srgbClr val="000000">
                      <a:alpha val="43137"/>
                    </a:srgbClr>
                  </a:outerShdw>
                </a:effectLst>
              </a:rPr>
              <a:t>釋例</a:t>
            </a:r>
            <a:r>
              <a:rPr lang="en-US" altLang="zh-TW" sz="2800" dirty="0">
                <a:solidFill>
                  <a:schemeClr val="tx1"/>
                </a:solidFill>
                <a:effectLst>
                  <a:outerShdw blurRad="38100" dist="38100" dir="2700000" algn="tl">
                    <a:srgbClr val="000000">
                      <a:alpha val="43137"/>
                    </a:srgbClr>
                  </a:outerShdw>
                </a:effectLst>
              </a:rPr>
              <a:t>7</a:t>
            </a:r>
            <a:br>
              <a:rPr lang="en-US" altLang="zh-TW" sz="2800" dirty="0">
                <a:solidFill>
                  <a:schemeClr val="tx1"/>
                </a:solidFill>
                <a:effectLst>
                  <a:outerShdw blurRad="38100" dist="38100" dir="2700000" algn="tl">
                    <a:srgbClr val="000000">
                      <a:alpha val="43137"/>
                    </a:srgbClr>
                  </a:outerShdw>
                </a:effectLst>
              </a:rPr>
            </a:br>
            <a:r>
              <a:rPr lang="en-US" altLang="zh-TW" sz="2800" dirty="0">
                <a:solidFill>
                  <a:schemeClr val="tx1"/>
                </a:solidFill>
                <a:effectLst>
                  <a:outerShdw blurRad="38100" dist="38100" dir="2700000" algn="tl">
                    <a:srgbClr val="000000">
                      <a:alpha val="43137"/>
                    </a:srgbClr>
                  </a:outerShdw>
                </a:effectLst>
              </a:rPr>
              <a:t>(</a:t>
            </a:r>
            <a:r>
              <a:rPr lang="zh-TW" altLang="en-US" sz="2800" dirty="0">
                <a:solidFill>
                  <a:schemeClr val="tx1"/>
                </a:solidFill>
                <a:effectLst>
                  <a:outerShdw blurRad="38100" dist="38100" dir="2700000" algn="tl">
                    <a:srgbClr val="000000">
                      <a:alpha val="43137"/>
                    </a:srgbClr>
                  </a:outerShdw>
                </a:effectLst>
              </a:rPr>
              <a:t>市價對巿價</a:t>
            </a:r>
            <a:r>
              <a:rPr lang="en-US" altLang="zh-TW" sz="2800" dirty="0">
                <a:solidFill>
                  <a:schemeClr val="tx1"/>
                </a:solidFill>
                <a:effectLst>
                  <a:outerShdw blurRad="38100" dist="38100" dir="2700000" algn="tl">
                    <a:srgbClr val="000000">
                      <a:alpha val="43137"/>
                    </a:srgbClr>
                  </a:outerShdw>
                </a:effectLst>
              </a:rPr>
              <a:t>+</a:t>
            </a:r>
            <a:r>
              <a:rPr lang="zh-TW" altLang="en-US" sz="2800" dirty="0">
                <a:solidFill>
                  <a:schemeClr val="tx1"/>
                </a:solidFill>
                <a:effectLst>
                  <a:outerShdw blurRad="38100" dist="38100" dir="2700000" algn="tl">
                    <a:srgbClr val="000000">
                      <a:alpha val="43137"/>
                    </a:srgbClr>
                  </a:outerShdw>
                </a:effectLst>
              </a:rPr>
              <a:t>限價單</a:t>
            </a:r>
            <a:r>
              <a:rPr lang="en-US" altLang="zh-TW" sz="2800" dirty="0">
                <a:solidFill>
                  <a:schemeClr val="tx1"/>
                </a:solidFill>
                <a:effectLst>
                  <a:outerShdw blurRad="38100" dist="38100" dir="2700000" algn="tl">
                    <a:srgbClr val="000000">
                      <a:alpha val="43137"/>
                    </a:srgbClr>
                  </a:outerShdw>
                </a:effectLst>
              </a:rPr>
              <a:t>)</a:t>
            </a:r>
            <a:endParaRPr lang="en-US" altLang="zh-TW" sz="2800" kern="1200" dirty="0">
              <a:solidFill>
                <a:schemeClr val="tx1"/>
              </a:solidFill>
              <a:effectLst>
                <a:outerShdw blurRad="38100" dist="38100" dir="2700000" algn="tl">
                  <a:srgbClr val="000000">
                    <a:alpha val="43137"/>
                  </a:srgbClr>
                </a:outerShdw>
              </a:effectLst>
            </a:endParaRPr>
          </a:p>
        </p:txBody>
      </p:sp>
      <p:graphicFrame>
        <p:nvGraphicFramePr>
          <p:cNvPr id="22" name="表格 21">
            <a:extLst>
              <a:ext uri="{FF2B5EF4-FFF2-40B4-BE49-F238E27FC236}">
                <a16:creationId xmlns:a16="http://schemas.microsoft.com/office/drawing/2014/main" id="{F4AC98FE-A40C-46BF-9744-355982CAF2E5}"/>
              </a:ext>
            </a:extLst>
          </p:cNvPr>
          <p:cNvGraphicFramePr>
            <a:graphicFrameLocks noGrp="1"/>
          </p:cNvGraphicFramePr>
          <p:nvPr/>
        </p:nvGraphicFramePr>
        <p:xfrm>
          <a:off x="539750" y="1547813"/>
          <a:ext cx="8391525" cy="1363712"/>
        </p:xfrm>
        <a:graphic>
          <a:graphicData uri="http://schemas.openxmlformats.org/drawingml/2006/table">
            <a:tbl>
              <a:tblPr firstRow="1" bandRow="1">
                <a:tableStyleId>{00A15C55-8517-42AA-B614-E9B94910E393}</a:tableStyleId>
              </a:tblPr>
              <a:tblGrid>
                <a:gridCol w="1398588">
                  <a:extLst>
                    <a:ext uri="{9D8B030D-6E8A-4147-A177-3AD203B41FA5}">
                      <a16:colId xmlns:a16="http://schemas.microsoft.com/office/drawing/2014/main" val="20000"/>
                    </a:ext>
                  </a:extLst>
                </a:gridCol>
                <a:gridCol w="1571903">
                  <a:extLst>
                    <a:ext uri="{9D8B030D-6E8A-4147-A177-3AD203B41FA5}">
                      <a16:colId xmlns:a16="http://schemas.microsoft.com/office/drawing/2014/main" val="20001"/>
                    </a:ext>
                  </a:extLst>
                </a:gridCol>
                <a:gridCol w="5421034">
                  <a:extLst>
                    <a:ext uri="{9D8B030D-6E8A-4147-A177-3AD203B41FA5}">
                      <a16:colId xmlns:a16="http://schemas.microsoft.com/office/drawing/2014/main" val="20002"/>
                    </a:ext>
                  </a:extLst>
                </a:gridCol>
              </a:tblGrid>
              <a:tr h="396093">
                <a:tc>
                  <a:txBody>
                    <a:bodyPr/>
                    <a:lstStyle/>
                    <a:p>
                      <a:pPr algn="ctr"/>
                      <a:r>
                        <a:rPr lang="zh-TW" altLang="en-US" sz="2000" dirty="0">
                          <a:latin typeface="標楷體" panose="03000509000000000000" pitchFamily="65" charset="-120"/>
                          <a:ea typeface="標楷體" panose="03000509000000000000" pitchFamily="65" charset="-120"/>
                        </a:rPr>
                        <a:t>新輸委託</a:t>
                      </a:r>
                      <a:endParaRPr lang="zh-TW" altLang="en-US" sz="2000" dirty="0">
                        <a:solidFill>
                          <a:schemeClr val="tx1">
                            <a:lumMod val="85000"/>
                            <a:lumOff val="15000"/>
                          </a:schemeClr>
                        </a:solidFill>
                        <a:latin typeface="標楷體" panose="03000509000000000000" pitchFamily="65" charset="-120"/>
                        <a:ea typeface="標楷體" panose="03000509000000000000" pitchFamily="65" charset="-120"/>
                      </a:endParaRPr>
                    </a:p>
                  </a:txBody>
                  <a:tcPr marL="91430" marR="91430" marT="45653" marB="45653">
                    <a:solidFill>
                      <a:schemeClr val="accent6">
                        <a:lumMod val="75000"/>
                      </a:schemeClr>
                    </a:solidFill>
                  </a:tcPr>
                </a:tc>
                <a:tc>
                  <a:txBody>
                    <a:bodyPr/>
                    <a:lstStyle/>
                    <a:p>
                      <a:pPr algn="ctr"/>
                      <a:r>
                        <a:rPr lang="zh-TW" altLang="en-US" sz="2000" dirty="0">
                          <a:latin typeface="標楷體" panose="03000509000000000000" pitchFamily="65" charset="-120"/>
                          <a:ea typeface="標楷體" panose="03000509000000000000" pitchFamily="65" charset="-120"/>
                        </a:rPr>
                        <a:t>已輸入委託</a:t>
                      </a:r>
                      <a:endParaRPr lang="zh-TW" altLang="en-US" sz="2000" dirty="0">
                        <a:solidFill>
                          <a:schemeClr val="tx1">
                            <a:lumMod val="85000"/>
                            <a:lumOff val="15000"/>
                          </a:schemeClr>
                        </a:solidFill>
                        <a:latin typeface="標楷體" panose="03000509000000000000" pitchFamily="65" charset="-120"/>
                        <a:ea typeface="標楷體" panose="03000509000000000000" pitchFamily="65" charset="-120"/>
                      </a:endParaRPr>
                    </a:p>
                  </a:txBody>
                  <a:tcPr marL="91430" marR="91430" marT="45653" marB="45653">
                    <a:solidFill>
                      <a:schemeClr val="accent6">
                        <a:lumMod val="75000"/>
                      </a:schemeClr>
                    </a:solidFill>
                  </a:tcPr>
                </a:tc>
                <a:tc>
                  <a:txBody>
                    <a:bodyPr/>
                    <a:lstStyle/>
                    <a:p>
                      <a:pPr algn="ctr"/>
                      <a:r>
                        <a:rPr lang="zh-TW" altLang="en-US" sz="2000" dirty="0">
                          <a:latin typeface="標楷體" panose="03000509000000000000" pitchFamily="65" charset="-120"/>
                          <a:ea typeface="標楷體" panose="03000509000000000000" pitchFamily="65" charset="-120"/>
                        </a:rPr>
                        <a:t>價格決定原則</a:t>
                      </a:r>
                      <a:endParaRPr lang="zh-TW" altLang="en-US" sz="2000" dirty="0">
                        <a:solidFill>
                          <a:schemeClr val="tx1">
                            <a:lumMod val="85000"/>
                            <a:lumOff val="15000"/>
                          </a:schemeClr>
                        </a:solidFill>
                        <a:latin typeface="標楷體" panose="03000509000000000000" pitchFamily="65" charset="-120"/>
                        <a:ea typeface="標楷體" panose="03000509000000000000" pitchFamily="65" charset="-120"/>
                      </a:endParaRPr>
                    </a:p>
                  </a:txBody>
                  <a:tcPr marL="91430" marR="91430" marT="45653" marB="45653">
                    <a:solidFill>
                      <a:schemeClr val="accent6">
                        <a:lumMod val="75000"/>
                      </a:schemeClr>
                    </a:solidFill>
                  </a:tcPr>
                </a:tc>
                <a:extLst>
                  <a:ext uri="{0D108BD9-81ED-4DB2-BD59-A6C34878D82A}">
                    <a16:rowId xmlns:a16="http://schemas.microsoft.com/office/drawing/2014/main" val="10000"/>
                  </a:ext>
                </a:extLst>
              </a:tr>
              <a:tr h="967569">
                <a:tc>
                  <a:txBody>
                    <a:bodyPr/>
                    <a:lstStyle/>
                    <a:p>
                      <a:pPr algn="ctr">
                        <a:lnSpc>
                          <a:spcPts val="2300"/>
                        </a:lnSpc>
                      </a:pPr>
                      <a:r>
                        <a:rPr lang="zh-TW" altLang="en-US" sz="2000" dirty="0">
                          <a:latin typeface="標楷體" panose="03000509000000000000" pitchFamily="65" charset="-120"/>
                          <a:ea typeface="標楷體" panose="03000509000000000000" pitchFamily="65" charset="-120"/>
                        </a:rPr>
                        <a:t>市價</a:t>
                      </a:r>
                    </a:p>
                  </a:txBody>
                  <a:tcPr marL="91430" marR="91430" marT="45653" marB="45653" anchor="ctr">
                    <a:solidFill>
                      <a:schemeClr val="accent6">
                        <a:lumMod val="40000"/>
                        <a:lumOff val="60000"/>
                      </a:schemeClr>
                    </a:solidFill>
                  </a:tcPr>
                </a:tc>
                <a:tc>
                  <a:txBody>
                    <a:bodyPr/>
                    <a:lstStyle/>
                    <a:p>
                      <a:pPr>
                        <a:lnSpc>
                          <a:spcPts val="2300"/>
                        </a:lnSpc>
                      </a:pPr>
                      <a:r>
                        <a:rPr lang="zh-TW" altLang="en-US" sz="2000" dirty="0">
                          <a:latin typeface="標楷體" panose="03000509000000000000" pitchFamily="65" charset="-120"/>
                          <a:ea typeface="標楷體" panose="03000509000000000000" pitchFamily="65" charset="-120"/>
                        </a:rPr>
                        <a:t>市價</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限價</a:t>
                      </a:r>
                    </a:p>
                  </a:txBody>
                  <a:tcPr marL="91430" marR="91430" marT="45653" marB="45653" anchor="ctr">
                    <a:solidFill>
                      <a:schemeClr val="accent6">
                        <a:lumMod val="40000"/>
                        <a:lumOff val="60000"/>
                      </a:schemeClr>
                    </a:solidFill>
                  </a:tcPr>
                </a:tc>
                <a:tc>
                  <a:txBody>
                    <a:bodyPr/>
                    <a:lstStyle/>
                    <a:p>
                      <a:pPr marL="0" indent="0">
                        <a:lnSpc>
                          <a:spcPts val="2300"/>
                        </a:lnSpc>
                        <a:buFontTx/>
                        <a:buNone/>
                      </a:pPr>
                      <a:r>
                        <a:rPr lang="zh-TW" altLang="en-US" sz="2000" dirty="0">
                          <a:solidFill>
                            <a:schemeClr val="tx1"/>
                          </a:solidFill>
                          <a:latin typeface="標楷體" panose="03000509000000000000" pitchFamily="65" charset="-120"/>
                          <a:ea typeface="標楷體" panose="03000509000000000000" pitchFamily="65" charset="-120"/>
                        </a:rPr>
                        <a:t>委託簿內對手方下列價格採低價：</a:t>
                      </a:r>
                      <a:endParaRPr lang="en-US" altLang="zh-TW" sz="2000" dirty="0">
                        <a:solidFill>
                          <a:schemeClr val="tx1"/>
                        </a:solidFill>
                        <a:latin typeface="標楷體" panose="03000509000000000000" pitchFamily="65" charset="-120"/>
                        <a:ea typeface="標楷體" panose="03000509000000000000" pitchFamily="65" charset="-120"/>
                      </a:endParaRPr>
                    </a:p>
                    <a:p>
                      <a:pPr marL="274638" indent="-274638">
                        <a:lnSpc>
                          <a:spcPts val="2300"/>
                        </a:lnSpc>
                        <a:buFont typeface="+mj-lt"/>
                        <a:buAutoNum type="arabicPeriod"/>
                      </a:pPr>
                      <a:r>
                        <a:rPr lang="zh-TW" altLang="en-US" sz="2000" dirty="0">
                          <a:latin typeface="標楷體" panose="03000509000000000000" pitchFamily="65" charset="-120"/>
                          <a:ea typeface="標楷體" panose="03000509000000000000" pitchFamily="65" charset="-120"/>
                        </a:rPr>
                        <a:t>最近一次成交價</a:t>
                      </a:r>
                      <a:r>
                        <a:rPr lang="en-US" altLang="zh-TW" sz="2000" dirty="0">
                          <a:latin typeface="標楷體" panose="03000509000000000000" pitchFamily="65" charset="-120"/>
                          <a:ea typeface="標楷體" panose="03000509000000000000" pitchFamily="65" charset="-120"/>
                        </a:rPr>
                        <a:t>($102)</a:t>
                      </a:r>
                    </a:p>
                    <a:p>
                      <a:pPr marL="274638" indent="-274638">
                        <a:lnSpc>
                          <a:spcPts val="2300"/>
                        </a:lnSpc>
                        <a:buFont typeface="+mj-lt"/>
                        <a:buAutoNum type="arabicPeriod"/>
                      </a:pPr>
                      <a:r>
                        <a:rPr lang="zh-TW" altLang="en-US" sz="2000" dirty="0">
                          <a:latin typeface="標楷體" panose="03000509000000000000" pitchFamily="65" charset="-120"/>
                          <a:ea typeface="標楷體" panose="03000509000000000000" pitchFamily="65" charset="-120"/>
                        </a:rPr>
                        <a:t>賣單限價</a:t>
                      </a:r>
                      <a:r>
                        <a:rPr lang="en-US" altLang="zh-TW" sz="2000" dirty="0">
                          <a:latin typeface="標楷體" panose="03000509000000000000" pitchFamily="65" charset="-120"/>
                          <a:ea typeface="標楷體" panose="03000509000000000000" pitchFamily="65" charset="-120"/>
                        </a:rPr>
                        <a:t>($100)</a:t>
                      </a:r>
                      <a:endParaRPr lang="zh-TW" altLang="en-US" sz="2000" dirty="0">
                        <a:latin typeface="標楷體" panose="03000509000000000000" pitchFamily="65" charset="-120"/>
                        <a:ea typeface="標楷體" panose="03000509000000000000" pitchFamily="65" charset="-120"/>
                      </a:endParaRPr>
                    </a:p>
                  </a:txBody>
                  <a:tcPr marL="91430" marR="91430" marT="45653" marB="45653">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24" name="Group 138">
            <a:extLst>
              <a:ext uri="{FF2B5EF4-FFF2-40B4-BE49-F238E27FC236}">
                <a16:creationId xmlns:a16="http://schemas.microsoft.com/office/drawing/2014/main" id="{ADBC819F-AC66-4B73-9765-AA458AACAD4B}"/>
              </a:ext>
            </a:extLst>
          </p:cNvPr>
          <p:cNvGraphicFramePr>
            <a:graphicFrameLocks noGrp="1"/>
          </p:cNvGraphicFramePr>
          <p:nvPr>
            <p:extLst>
              <p:ext uri="{D42A27DB-BD31-4B8C-83A1-F6EECF244321}">
                <p14:modId xmlns:p14="http://schemas.microsoft.com/office/powerpoint/2010/main" val="285547325"/>
              </p:ext>
            </p:extLst>
          </p:nvPr>
        </p:nvGraphicFramePr>
        <p:xfrm>
          <a:off x="541338" y="3233738"/>
          <a:ext cx="6696075" cy="2944814"/>
        </p:xfrm>
        <a:graphic>
          <a:graphicData uri="http://schemas.openxmlformats.org/drawingml/2006/table">
            <a:tbl>
              <a:tblPr/>
              <a:tblGrid>
                <a:gridCol w="2382256">
                  <a:extLst>
                    <a:ext uri="{9D8B030D-6E8A-4147-A177-3AD203B41FA5}">
                      <a16:colId xmlns:a16="http://schemas.microsoft.com/office/drawing/2014/main" val="20000"/>
                    </a:ext>
                  </a:extLst>
                </a:gridCol>
                <a:gridCol w="1995946">
                  <a:extLst>
                    <a:ext uri="{9D8B030D-6E8A-4147-A177-3AD203B41FA5}">
                      <a16:colId xmlns:a16="http://schemas.microsoft.com/office/drawing/2014/main" val="20001"/>
                    </a:ext>
                  </a:extLst>
                </a:gridCol>
                <a:gridCol w="2317873">
                  <a:extLst>
                    <a:ext uri="{9D8B030D-6E8A-4147-A177-3AD203B41FA5}">
                      <a16:colId xmlns:a16="http://schemas.microsoft.com/office/drawing/2014/main" val="20002"/>
                    </a:ext>
                  </a:extLst>
                </a:gridCol>
              </a:tblGrid>
              <a:tr h="4669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買進張數</a:t>
                      </a: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CC">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價位</a:t>
                      </a: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賣出張數</a:t>
                      </a: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alpha val="70000"/>
                      </a:srgbClr>
                    </a:solidFill>
                  </a:tcPr>
                </a:tc>
                <a:extLst>
                  <a:ext uri="{0D108BD9-81ED-4DB2-BD59-A6C34878D82A}">
                    <a16:rowId xmlns:a16="http://schemas.microsoft.com/office/drawing/2014/main" val="10000"/>
                  </a:ext>
                </a:extLst>
              </a:tr>
              <a:tr h="495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FFCCCC">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巿價</a:t>
                      </a: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a:noFill/>
                    </a:lnTlToBr>
                    <a:lnBlToTr>
                      <a:noFill/>
                    </a:lnBlToTr>
                    <a:solidFill>
                      <a:srgbClr val="92D050">
                        <a:alpha val="70000"/>
                      </a:srgbClr>
                    </a:solidFill>
                  </a:tcPr>
                </a:tc>
                <a:extLst>
                  <a:ext uri="{0D108BD9-81ED-4DB2-BD59-A6C34878D82A}">
                    <a16:rowId xmlns:a16="http://schemas.microsoft.com/office/drawing/2014/main" val="10001"/>
                  </a:ext>
                </a:extLst>
              </a:tr>
              <a:tr h="495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103</a:t>
                      </a:r>
                      <a:endParaRPr kumimoji="0" lang="zh-TW" alt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70000"/>
                      </a:srgbClr>
                    </a:solidFill>
                  </a:tcPr>
                </a:tc>
                <a:extLst>
                  <a:ext uri="{0D108BD9-81ED-4DB2-BD59-A6C34878D82A}">
                    <a16:rowId xmlns:a16="http://schemas.microsoft.com/office/drawing/2014/main" val="10002"/>
                  </a:ext>
                </a:extLst>
              </a:tr>
              <a:tr h="495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Symbol"/>
                        </a:rPr>
                        <a:t></a:t>
                      </a:r>
                      <a:r>
                        <a:rPr kumimoji="0" lang="en-US" altLang="zh-TW"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102</a:t>
                      </a:r>
                      <a:r>
                        <a:rPr kumimoji="0" lang="en-US" altLang="zh-TW"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sym typeface="Symbol"/>
                        </a:rPr>
                        <a:t></a:t>
                      </a:r>
                      <a:endParaRPr kumimoji="0" lang="zh-TW" alt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a:t>
                      </a:r>
                      <a:endPar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70000"/>
                      </a:srgbClr>
                    </a:solidFill>
                  </a:tcPr>
                </a:tc>
                <a:extLst>
                  <a:ext uri="{0D108BD9-81ED-4DB2-BD59-A6C34878D82A}">
                    <a16:rowId xmlns:a16="http://schemas.microsoft.com/office/drawing/2014/main" val="10003"/>
                  </a:ext>
                </a:extLst>
              </a:tr>
              <a:tr h="495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100</a:t>
                      </a:r>
                      <a:endParaRPr kumimoji="0" lang="zh-TW" altLang="en-US" sz="20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1</a:t>
                      </a:r>
                      <a:endPar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70000"/>
                      </a:srgbClr>
                    </a:solidFill>
                  </a:tcPr>
                </a:tc>
                <a:extLst>
                  <a:ext uri="{0D108BD9-81ED-4DB2-BD59-A6C34878D82A}">
                    <a16:rowId xmlns:a16="http://schemas.microsoft.com/office/drawing/2014/main" val="10004"/>
                  </a:ext>
                </a:extLst>
              </a:tr>
              <a:tr h="495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CC">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巿價</a:t>
                      </a: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CFF">
                        <a:alpha val="7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marL="91431" marR="91431"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alpha val="70000"/>
                      </a:srgbClr>
                    </a:solidFill>
                  </a:tcPr>
                </a:tc>
                <a:extLst>
                  <a:ext uri="{0D108BD9-81ED-4DB2-BD59-A6C34878D82A}">
                    <a16:rowId xmlns:a16="http://schemas.microsoft.com/office/drawing/2014/main" val="10005"/>
                  </a:ext>
                </a:extLst>
              </a:tr>
            </a:tbl>
          </a:graphicData>
        </a:graphic>
      </p:graphicFrame>
      <p:grpSp>
        <p:nvGrpSpPr>
          <p:cNvPr id="25" name="群組 29">
            <a:extLst>
              <a:ext uri="{FF2B5EF4-FFF2-40B4-BE49-F238E27FC236}">
                <a16:creationId xmlns:a16="http://schemas.microsoft.com/office/drawing/2014/main" id="{F0F9C88D-93FD-4518-B047-18A51742A172}"/>
              </a:ext>
            </a:extLst>
          </p:cNvPr>
          <p:cNvGrpSpPr>
            <a:grpSpLocks/>
          </p:cNvGrpSpPr>
          <p:nvPr/>
        </p:nvGrpSpPr>
        <p:grpSpPr bwMode="auto">
          <a:xfrm>
            <a:off x="1316038" y="3738563"/>
            <a:ext cx="1731962" cy="428625"/>
            <a:chOff x="1825341" y="2147219"/>
            <a:chExt cx="1363068" cy="500066"/>
          </a:xfrm>
        </p:grpSpPr>
        <p:sp>
          <p:nvSpPr>
            <p:cNvPr id="26" name="橢圓 25">
              <a:extLst>
                <a:ext uri="{FF2B5EF4-FFF2-40B4-BE49-F238E27FC236}">
                  <a16:creationId xmlns:a16="http://schemas.microsoft.com/office/drawing/2014/main" id="{DA333E94-DC35-45BC-B25F-59FBA9DCB704}"/>
                </a:ext>
              </a:extLst>
            </p:cNvPr>
            <p:cNvSpPr/>
            <p:nvPr/>
          </p:nvSpPr>
          <p:spPr>
            <a:xfrm>
              <a:off x="1825341" y="2147219"/>
              <a:ext cx="714643" cy="500066"/>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FF0000"/>
                  </a:solidFill>
                </a:rPr>
                <a:t> 3</a:t>
              </a:r>
              <a:endParaRPr lang="zh-TW" altLang="en-US" sz="2400" dirty="0">
                <a:solidFill>
                  <a:srgbClr val="FF0000"/>
                </a:solidFill>
              </a:endParaRPr>
            </a:p>
          </p:txBody>
        </p:sp>
        <p:cxnSp>
          <p:nvCxnSpPr>
            <p:cNvPr id="27" name="直線單箭頭接點 26">
              <a:extLst>
                <a:ext uri="{FF2B5EF4-FFF2-40B4-BE49-F238E27FC236}">
                  <a16:creationId xmlns:a16="http://schemas.microsoft.com/office/drawing/2014/main" id="{DCED9651-ABE1-484E-8271-89450491C9BE}"/>
                </a:ext>
              </a:extLst>
            </p:cNvPr>
            <p:cNvCxnSpPr/>
            <p:nvPr/>
          </p:nvCxnSpPr>
          <p:spPr>
            <a:xfrm>
              <a:off x="2546230" y="2395400"/>
              <a:ext cx="642179" cy="1852"/>
            </a:xfrm>
            <a:prstGeom prst="straightConnector1">
              <a:avLst/>
            </a:prstGeom>
            <a:ln w="317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8" name="向上箭號圖說文字 27">
            <a:extLst>
              <a:ext uri="{FF2B5EF4-FFF2-40B4-BE49-F238E27FC236}">
                <a16:creationId xmlns:a16="http://schemas.microsoft.com/office/drawing/2014/main" id="{83284913-A191-490C-BB55-6695137A1735}"/>
              </a:ext>
            </a:extLst>
          </p:cNvPr>
          <p:cNvSpPr/>
          <p:nvPr/>
        </p:nvSpPr>
        <p:spPr>
          <a:xfrm>
            <a:off x="546100" y="4329113"/>
            <a:ext cx="2447925" cy="1871662"/>
          </a:xfrm>
          <a:prstGeom prst="upArrowCallout">
            <a:avLst>
              <a:gd name="adj1" fmla="val 15416"/>
              <a:gd name="adj2" fmla="val 25000"/>
              <a:gd name="adj3" fmla="val 11024"/>
              <a:gd name="adj4" fmla="val 82148"/>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chemeClr val="tx1">
                    <a:lumMod val="75000"/>
                    <a:lumOff val="25000"/>
                  </a:schemeClr>
                </a:solidFill>
                <a:latin typeface="微軟正黑體" pitchFamily="34" charset="-120"/>
                <a:ea typeface="微軟正黑體" pitchFamily="34" charset="-120"/>
              </a:rPr>
              <a:t>轉換參考價：</a:t>
            </a:r>
            <a:endParaRPr lang="en-US" altLang="zh-TW" dirty="0">
              <a:solidFill>
                <a:schemeClr val="tx1">
                  <a:lumMod val="75000"/>
                  <a:lumOff val="25000"/>
                </a:schemeClr>
              </a:solidFill>
              <a:latin typeface="微軟正黑體" pitchFamily="34" charset="-120"/>
              <a:ea typeface="微軟正黑體" pitchFamily="34" charset="-120"/>
            </a:endParaRPr>
          </a:p>
          <a:p>
            <a:pPr>
              <a:defRPr/>
            </a:pPr>
            <a:r>
              <a:rPr lang="zh-TW" altLang="en-US" dirty="0">
                <a:solidFill>
                  <a:schemeClr val="tx1">
                    <a:lumMod val="75000"/>
                    <a:lumOff val="25000"/>
                  </a:schemeClr>
                </a:solidFill>
                <a:latin typeface="微軟正黑體" pitchFamily="34" charset="-120"/>
                <a:ea typeface="微軟正黑體" pitchFamily="34" charset="-120"/>
              </a:rPr>
              <a:t>最近一次成交價：</a:t>
            </a:r>
            <a:r>
              <a:rPr lang="en-US" altLang="zh-TW" dirty="0">
                <a:solidFill>
                  <a:schemeClr val="tx1">
                    <a:lumMod val="75000"/>
                    <a:lumOff val="25000"/>
                  </a:schemeClr>
                </a:solidFill>
                <a:latin typeface="微軟正黑體" pitchFamily="34" charset="-120"/>
                <a:ea typeface="微軟正黑體" pitchFamily="34" charset="-120"/>
              </a:rPr>
              <a:t>102</a:t>
            </a:r>
          </a:p>
          <a:p>
            <a:pPr>
              <a:defRPr/>
            </a:pPr>
            <a:r>
              <a:rPr lang="zh-TW" altLang="en-US" dirty="0">
                <a:solidFill>
                  <a:schemeClr val="tx1">
                    <a:lumMod val="75000"/>
                    <a:lumOff val="25000"/>
                  </a:schemeClr>
                </a:solidFill>
                <a:latin typeface="微軟正黑體" pitchFamily="34" charset="-120"/>
                <a:ea typeface="微軟正黑體" pitchFamily="34" charset="-120"/>
              </a:rPr>
              <a:t>買單限價</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最高</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：無</a:t>
            </a:r>
            <a:endParaRPr lang="en-US" altLang="zh-TW" dirty="0">
              <a:solidFill>
                <a:schemeClr val="tx1">
                  <a:lumMod val="75000"/>
                  <a:lumOff val="25000"/>
                </a:schemeClr>
              </a:solidFill>
              <a:latin typeface="微軟正黑體" pitchFamily="34" charset="-120"/>
              <a:ea typeface="微軟正黑體" pitchFamily="34" charset="-120"/>
            </a:endParaRPr>
          </a:p>
          <a:p>
            <a:pPr>
              <a:defRPr/>
            </a:pPr>
            <a:r>
              <a:rPr lang="zh-TW" altLang="en-US" dirty="0">
                <a:solidFill>
                  <a:schemeClr val="tx1">
                    <a:lumMod val="75000"/>
                    <a:lumOff val="25000"/>
                  </a:schemeClr>
                </a:solidFill>
                <a:latin typeface="微軟正黑體" pitchFamily="34" charset="-120"/>
                <a:ea typeface="微軟正黑體" pitchFamily="34" charset="-120"/>
              </a:rPr>
              <a:t>賣單限價</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最高</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a:t>
            </a:r>
            <a:r>
              <a:rPr lang="en-US" altLang="zh-TW" dirty="0">
                <a:solidFill>
                  <a:schemeClr val="tx1">
                    <a:lumMod val="75000"/>
                    <a:lumOff val="25000"/>
                  </a:schemeClr>
                </a:solidFill>
                <a:latin typeface="微軟正黑體" pitchFamily="34" charset="-120"/>
                <a:ea typeface="微軟正黑體" pitchFamily="34" charset="-120"/>
              </a:rPr>
              <a:t>102</a:t>
            </a:r>
          </a:p>
          <a:p>
            <a:pPr algn="ctr">
              <a:defRPr/>
            </a:pPr>
            <a:r>
              <a:rPr lang="zh-TW" altLang="en-US" b="1" dirty="0">
                <a:solidFill>
                  <a:schemeClr val="tx1">
                    <a:lumMod val="75000"/>
                    <a:lumOff val="25000"/>
                  </a:schemeClr>
                </a:solidFill>
                <a:latin typeface="微軟正黑體" pitchFamily="34" charset="-120"/>
                <a:ea typeface="微軟正黑體" pitchFamily="34" charset="-120"/>
              </a:rPr>
              <a:t>→</a:t>
            </a:r>
            <a:r>
              <a:rPr lang="en-US" altLang="zh-TW" b="1" dirty="0">
                <a:solidFill>
                  <a:schemeClr val="tx1">
                    <a:lumMod val="75000"/>
                    <a:lumOff val="25000"/>
                  </a:schemeClr>
                </a:solidFill>
                <a:latin typeface="微軟正黑體" pitchFamily="34" charset="-120"/>
                <a:ea typeface="微軟正黑體" pitchFamily="34" charset="-120"/>
              </a:rPr>
              <a:t>102</a:t>
            </a:r>
            <a:endParaRPr lang="zh-TW" altLang="en-US" b="1" dirty="0">
              <a:solidFill>
                <a:schemeClr val="tx1">
                  <a:lumMod val="75000"/>
                  <a:lumOff val="25000"/>
                </a:schemeClr>
              </a:solidFill>
              <a:latin typeface="微軟正黑體" pitchFamily="34" charset="-120"/>
              <a:ea typeface="微軟正黑體" pitchFamily="34" charset="-120"/>
            </a:endParaRPr>
          </a:p>
        </p:txBody>
      </p:sp>
      <p:sp>
        <p:nvSpPr>
          <p:cNvPr id="29" name="直線圖說文字 1 28">
            <a:extLst>
              <a:ext uri="{FF2B5EF4-FFF2-40B4-BE49-F238E27FC236}">
                <a16:creationId xmlns:a16="http://schemas.microsoft.com/office/drawing/2014/main" id="{EAE12B76-E0C8-4343-9C73-F4C4A2313B5F}"/>
              </a:ext>
            </a:extLst>
          </p:cNvPr>
          <p:cNvSpPr/>
          <p:nvPr/>
        </p:nvSpPr>
        <p:spPr>
          <a:xfrm>
            <a:off x="6467475" y="4564063"/>
            <a:ext cx="2305050" cy="1511300"/>
          </a:xfrm>
          <a:prstGeom prst="borderCallout1">
            <a:avLst>
              <a:gd name="adj1" fmla="val 17894"/>
              <a:gd name="adj2" fmla="val -1234"/>
              <a:gd name="adj3" fmla="val 97097"/>
              <a:gd name="adj4" fmla="val -7052"/>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defRPr/>
            </a:pPr>
            <a:r>
              <a:rPr lang="zh-TW" altLang="en-US" dirty="0">
                <a:solidFill>
                  <a:schemeClr val="tx1">
                    <a:lumMod val="75000"/>
                    <a:lumOff val="25000"/>
                  </a:schemeClr>
                </a:solidFill>
                <a:latin typeface="微軟正黑體" pitchFamily="34" charset="-120"/>
                <a:ea typeface="微軟正黑體" pitchFamily="34" charset="-120"/>
              </a:rPr>
              <a:t>轉換參考價：</a:t>
            </a:r>
            <a:endParaRPr lang="en-US" altLang="zh-TW" dirty="0">
              <a:solidFill>
                <a:schemeClr val="tx1">
                  <a:lumMod val="75000"/>
                  <a:lumOff val="25000"/>
                </a:schemeClr>
              </a:solidFill>
              <a:latin typeface="微軟正黑體" pitchFamily="34" charset="-120"/>
              <a:ea typeface="微軟正黑體" pitchFamily="34" charset="-120"/>
            </a:endParaRPr>
          </a:p>
          <a:p>
            <a:pPr>
              <a:defRPr/>
            </a:pPr>
            <a:r>
              <a:rPr lang="zh-TW" altLang="en-US" dirty="0">
                <a:solidFill>
                  <a:schemeClr val="tx1">
                    <a:lumMod val="75000"/>
                    <a:lumOff val="25000"/>
                  </a:schemeClr>
                </a:solidFill>
                <a:latin typeface="微軟正黑體" pitchFamily="34" charset="-120"/>
                <a:ea typeface="微軟正黑體" pitchFamily="34" charset="-120"/>
              </a:rPr>
              <a:t>最近一次成交價：</a:t>
            </a:r>
            <a:r>
              <a:rPr lang="en-US" altLang="zh-TW" dirty="0">
                <a:solidFill>
                  <a:schemeClr val="tx1">
                    <a:lumMod val="75000"/>
                    <a:lumOff val="25000"/>
                  </a:schemeClr>
                </a:solidFill>
                <a:latin typeface="微軟正黑體" pitchFamily="34" charset="-120"/>
                <a:ea typeface="微軟正黑體" pitchFamily="34" charset="-120"/>
              </a:rPr>
              <a:t>102</a:t>
            </a:r>
          </a:p>
          <a:p>
            <a:pPr>
              <a:defRPr/>
            </a:pPr>
            <a:r>
              <a:rPr lang="zh-TW" altLang="en-US" dirty="0">
                <a:solidFill>
                  <a:schemeClr val="tx1">
                    <a:lumMod val="75000"/>
                    <a:lumOff val="25000"/>
                  </a:schemeClr>
                </a:solidFill>
                <a:latin typeface="微軟正黑體" pitchFamily="34" charset="-120"/>
                <a:ea typeface="微軟正黑體" pitchFamily="34" charset="-120"/>
              </a:rPr>
              <a:t>買單限價</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最低</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：無</a:t>
            </a:r>
            <a:endParaRPr lang="en-US" altLang="zh-TW" dirty="0">
              <a:solidFill>
                <a:schemeClr val="tx1">
                  <a:lumMod val="75000"/>
                  <a:lumOff val="25000"/>
                </a:schemeClr>
              </a:solidFill>
              <a:latin typeface="微軟正黑體" pitchFamily="34" charset="-120"/>
              <a:ea typeface="微軟正黑體" pitchFamily="34" charset="-120"/>
            </a:endParaRPr>
          </a:p>
          <a:p>
            <a:pPr>
              <a:defRPr/>
            </a:pPr>
            <a:r>
              <a:rPr lang="zh-TW" altLang="en-US" dirty="0">
                <a:solidFill>
                  <a:schemeClr val="tx1">
                    <a:lumMod val="75000"/>
                    <a:lumOff val="25000"/>
                  </a:schemeClr>
                </a:solidFill>
                <a:latin typeface="微軟正黑體" pitchFamily="34" charset="-120"/>
                <a:ea typeface="微軟正黑體" pitchFamily="34" charset="-120"/>
              </a:rPr>
              <a:t>賣單限價</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最低</a:t>
            </a:r>
            <a:r>
              <a:rPr lang="en-US" altLang="zh-TW" dirty="0">
                <a:solidFill>
                  <a:schemeClr val="tx1">
                    <a:lumMod val="75000"/>
                    <a:lumOff val="25000"/>
                  </a:schemeClr>
                </a:solidFill>
                <a:latin typeface="微軟正黑體" pitchFamily="34" charset="-120"/>
                <a:ea typeface="微軟正黑體" pitchFamily="34" charset="-120"/>
              </a:rPr>
              <a:t>)</a:t>
            </a:r>
            <a:r>
              <a:rPr lang="zh-TW" altLang="en-US" dirty="0">
                <a:solidFill>
                  <a:schemeClr val="tx1">
                    <a:lumMod val="75000"/>
                    <a:lumOff val="25000"/>
                  </a:schemeClr>
                </a:solidFill>
                <a:latin typeface="微軟正黑體" pitchFamily="34" charset="-120"/>
                <a:ea typeface="微軟正黑體" pitchFamily="34" charset="-120"/>
              </a:rPr>
              <a:t>：</a:t>
            </a:r>
            <a:r>
              <a:rPr lang="en-US" altLang="zh-TW" dirty="0">
                <a:solidFill>
                  <a:schemeClr val="tx1">
                    <a:lumMod val="75000"/>
                    <a:lumOff val="25000"/>
                  </a:schemeClr>
                </a:solidFill>
                <a:latin typeface="微軟正黑體" pitchFamily="34" charset="-120"/>
                <a:ea typeface="微軟正黑體" pitchFamily="34" charset="-120"/>
              </a:rPr>
              <a:t>100</a:t>
            </a:r>
          </a:p>
          <a:p>
            <a:pPr algn="ctr">
              <a:defRPr/>
            </a:pPr>
            <a:r>
              <a:rPr lang="zh-TW" altLang="en-US" b="1" dirty="0">
                <a:solidFill>
                  <a:schemeClr val="tx1">
                    <a:lumMod val="75000"/>
                    <a:lumOff val="25000"/>
                  </a:schemeClr>
                </a:solidFill>
                <a:latin typeface="微軟正黑體" pitchFamily="34" charset="-120"/>
                <a:ea typeface="微軟正黑體" pitchFamily="34" charset="-120"/>
              </a:rPr>
              <a:t>→</a:t>
            </a:r>
            <a:r>
              <a:rPr lang="en-US" altLang="zh-TW" b="1" dirty="0">
                <a:solidFill>
                  <a:schemeClr val="tx1">
                    <a:lumMod val="75000"/>
                    <a:lumOff val="25000"/>
                  </a:schemeClr>
                </a:solidFill>
                <a:latin typeface="微軟正黑體" pitchFamily="34" charset="-120"/>
                <a:ea typeface="微軟正黑體" pitchFamily="34" charset="-120"/>
              </a:rPr>
              <a:t>100</a:t>
            </a:r>
            <a:endParaRPr lang="zh-TW" altLang="en-US" b="1" dirty="0">
              <a:solidFill>
                <a:schemeClr val="tx1">
                  <a:lumMod val="75000"/>
                  <a:lumOff val="25000"/>
                </a:schemeClr>
              </a:solidFill>
              <a:latin typeface="微軟正黑體" pitchFamily="34" charset="-120"/>
              <a:ea typeface="微軟正黑體" pitchFamily="34" charset="-120"/>
            </a:endParaRPr>
          </a:p>
        </p:txBody>
      </p:sp>
      <p:sp>
        <p:nvSpPr>
          <p:cNvPr id="30" name="矩形 29">
            <a:extLst>
              <a:ext uri="{FF2B5EF4-FFF2-40B4-BE49-F238E27FC236}">
                <a16:creationId xmlns:a16="http://schemas.microsoft.com/office/drawing/2014/main" id="{80E2989A-7BCE-4FB1-8B51-8EDF9748727D}"/>
              </a:ext>
            </a:extLst>
          </p:cNvPr>
          <p:cNvSpPr/>
          <p:nvPr/>
        </p:nvSpPr>
        <p:spPr>
          <a:xfrm>
            <a:off x="7151688" y="5734050"/>
            <a:ext cx="936625" cy="287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3060" name="文字方塊 11">
            <a:extLst>
              <a:ext uri="{FF2B5EF4-FFF2-40B4-BE49-F238E27FC236}">
                <a16:creationId xmlns:a16="http://schemas.microsoft.com/office/drawing/2014/main" id="{5E78B561-BCCB-4393-B0A2-422A5C11CA58}"/>
              </a:ext>
            </a:extLst>
          </p:cNvPr>
          <p:cNvSpPr txBox="1">
            <a:spLocks noChangeArrowheads="1"/>
          </p:cNvSpPr>
          <p:nvPr/>
        </p:nvSpPr>
        <p:spPr bwMode="auto">
          <a:xfrm>
            <a:off x="1403350" y="2230438"/>
            <a:ext cx="569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en-US" altLang="zh-TW"/>
              <a:t>(</a:t>
            </a:r>
            <a:r>
              <a:rPr lang="zh-TW" altLang="en-US"/>
              <a:t>買</a:t>
            </a:r>
            <a:r>
              <a:rPr lang="en-US" altLang="zh-TW"/>
              <a:t>)</a:t>
            </a:r>
            <a:endParaRPr lang="zh-TW" altLang="en-US"/>
          </a:p>
        </p:txBody>
      </p:sp>
      <p:sp>
        <p:nvSpPr>
          <p:cNvPr id="2" name="橢圓 1">
            <a:extLst>
              <a:ext uri="{FF2B5EF4-FFF2-40B4-BE49-F238E27FC236}">
                <a16:creationId xmlns:a16="http://schemas.microsoft.com/office/drawing/2014/main" id="{00D38071-7376-4BA0-94F6-1A53F6FBFFDC}"/>
              </a:ext>
            </a:extLst>
          </p:cNvPr>
          <p:cNvSpPr/>
          <p:nvPr/>
        </p:nvSpPr>
        <p:spPr bwMode="auto">
          <a:xfrm>
            <a:off x="5868144" y="5734050"/>
            <a:ext cx="504056" cy="466725"/>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Times New Roman" pitchFamily="18"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3">
            <a:extLst>
              <a:ext uri="{FF2B5EF4-FFF2-40B4-BE49-F238E27FC236}">
                <a16:creationId xmlns:a16="http://schemas.microsoft.com/office/drawing/2014/main" id="{493E4A06-A914-4D9E-8783-450B3CC7453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B2CC2628-E9A5-4E80-9EF5-D46E993A9363}" type="slidenum">
              <a:rPr kumimoji="0" lang="en-US" altLang="ko-KR" smtClean="0">
                <a:solidFill>
                  <a:schemeClr val="bg1"/>
                </a:solidFill>
                <a:ea typeface="Gulim" panose="020B0600000101010101" pitchFamily="34" charset="-127"/>
              </a:rPr>
              <a:pPr/>
              <a:t>22</a:t>
            </a:fld>
            <a:endParaRPr kumimoji="0" lang="en-US" altLang="ko-KR">
              <a:solidFill>
                <a:schemeClr val="bg1"/>
              </a:solidFill>
              <a:ea typeface="Gulim" panose="020B0600000101010101" pitchFamily="34" charset="-127"/>
            </a:endParaRPr>
          </a:p>
        </p:txBody>
      </p:sp>
      <p:sp>
        <p:nvSpPr>
          <p:cNvPr id="5" name="文字方塊 15">
            <a:extLst>
              <a:ext uri="{FF2B5EF4-FFF2-40B4-BE49-F238E27FC236}">
                <a16:creationId xmlns:a16="http://schemas.microsoft.com/office/drawing/2014/main" id="{9B3E9562-DD3D-4AA1-A50F-92FA81D78307}"/>
              </a:ext>
            </a:extLst>
          </p:cNvPr>
          <p:cNvSpPr txBox="1">
            <a:spLocks noGrp="1" noChangeArrowheads="1"/>
          </p:cNvSpPr>
          <p:nvPr>
            <p:ph type="title"/>
          </p:nvPr>
        </p:nvSpPr>
        <p:spPr bwMode="auto">
          <a:xfrm>
            <a:off x="420688" y="309563"/>
            <a:ext cx="8229600" cy="481012"/>
          </a:xfrm>
        </p:spPr>
        <p:txBody>
          <a:bodyPr vert="horz" wrap="square" lIns="91440" tIns="45720" rIns="91440" bIns="45720" numCol="1" anchor="t" anchorCtr="0" compatLnSpc="1">
            <a:prstTxWarp prst="textNoShape">
              <a:avLst/>
            </a:prstTxWarp>
            <a:spAutoFit/>
          </a:bodyPr>
          <a:lstStyle/>
          <a:p>
            <a:pPr algn="ctr">
              <a:defRPr/>
            </a:pPr>
            <a:r>
              <a:rPr lang="zh-TW" altLang="en-US" sz="2800" kern="1200" dirty="0">
                <a:solidFill>
                  <a:schemeClr val="tx1"/>
                </a:solidFill>
                <a:effectLst>
                  <a:outerShdw blurRad="38100" dist="38100" dir="2700000" algn="tl">
                    <a:srgbClr val="000000">
                      <a:alpha val="43137"/>
                    </a:srgbClr>
                  </a:outerShdw>
                </a:effectLst>
                <a:cs typeface="+mn-cs"/>
              </a:rPr>
              <a:t>瞬間價格穩措施</a:t>
            </a:r>
            <a:endParaRPr lang="en-US" altLang="zh-TW" sz="2800" kern="1200" dirty="0">
              <a:solidFill>
                <a:schemeClr val="tx1"/>
              </a:solidFill>
              <a:effectLst>
                <a:outerShdw blurRad="38100" dist="38100" dir="2700000" algn="tl">
                  <a:srgbClr val="000000">
                    <a:alpha val="43137"/>
                  </a:srgbClr>
                </a:outerShdw>
              </a:effectLst>
              <a:cs typeface="+mn-cs"/>
            </a:endParaRPr>
          </a:p>
        </p:txBody>
      </p:sp>
      <p:sp>
        <p:nvSpPr>
          <p:cNvPr id="6" name="圓角矩形 5">
            <a:extLst>
              <a:ext uri="{FF2B5EF4-FFF2-40B4-BE49-F238E27FC236}">
                <a16:creationId xmlns:a16="http://schemas.microsoft.com/office/drawing/2014/main" id="{3A30EBB8-ADB2-4CB8-BACA-3A61138B2BEC}"/>
              </a:ext>
            </a:extLst>
          </p:cNvPr>
          <p:cNvSpPr/>
          <p:nvPr/>
        </p:nvSpPr>
        <p:spPr bwMode="auto">
          <a:xfrm>
            <a:off x="590550" y="1052513"/>
            <a:ext cx="4968875" cy="2713037"/>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eaLnBrk="1" latinLnBrk="1" hangingPunct="1">
              <a:defRPr/>
            </a:pPr>
            <a:r>
              <a:rPr lang="zh-TW" altLang="en-US" sz="2800" b="1" dirty="0">
                <a:solidFill>
                  <a:schemeClr val="tx1"/>
                </a:solidFill>
              </a:rPr>
              <a:t>集合交易</a:t>
            </a:r>
          </a:p>
        </p:txBody>
      </p:sp>
      <p:sp>
        <p:nvSpPr>
          <p:cNvPr id="7" name="圓角矩形 6">
            <a:extLst>
              <a:ext uri="{FF2B5EF4-FFF2-40B4-BE49-F238E27FC236}">
                <a16:creationId xmlns:a16="http://schemas.microsoft.com/office/drawing/2014/main" id="{141EF555-B093-4549-BD01-963A56CDBE4C}"/>
              </a:ext>
            </a:extLst>
          </p:cNvPr>
          <p:cNvSpPr/>
          <p:nvPr/>
        </p:nvSpPr>
        <p:spPr bwMode="auto">
          <a:xfrm>
            <a:off x="611188" y="3890963"/>
            <a:ext cx="8137525" cy="2713037"/>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eaLnBrk="1" latinLnBrk="1" hangingPunct="1">
              <a:defRPr/>
            </a:pPr>
            <a:r>
              <a:rPr lang="zh-TW" altLang="en-US" sz="2800" b="1" dirty="0">
                <a:solidFill>
                  <a:schemeClr val="tx1"/>
                </a:solidFill>
              </a:rPr>
              <a:t>逐筆交易</a:t>
            </a:r>
          </a:p>
        </p:txBody>
      </p:sp>
      <p:sp>
        <p:nvSpPr>
          <p:cNvPr id="8" name="流程圖: 替代處理程序 7">
            <a:extLst>
              <a:ext uri="{FF2B5EF4-FFF2-40B4-BE49-F238E27FC236}">
                <a16:creationId xmlns:a16="http://schemas.microsoft.com/office/drawing/2014/main" id="{3D7E9A1B-1903-4F19-8600-AC5AECB8A126}"/>
              </a:ext>
            </a:extLst>
          </p:cNvPr>
          <p:cNvSpPr/>
          <p:nvPr/>
        </p:nvSpPr>
        <p:spPr bwMode="auto">
          <a:xfrm>
            <a:off x="1116013" y="1751013"/>
            <a:ext cx="1439862" cy="1008062"/>
          </a:xfrm>
          <a:prstGeom prst="flowChartAlternate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1" latinLnBrk="1" hangingPunct="1">
              <a:defRPr/>
            </a:pPr>
            <a:r>
              <a:rPr lang="zh-TW" altLang="en-US" dirty="0">
                <a:solidFill>
                  <a:schemeClr val="tx1"/>
                </a:solidFill>
              </a:rPr>
              <a:t>每次撮合前試算可能成交價</a:t>
            </a:r>
          </a:p>
        </p:txBody>
      </p:sp>
      <p:sp>
        <p:nvSpPr>
          <p:cNvPr id="9" name="流程圖: 決策 8">
            <a:extLst>
              <a:ext uri="{FF2B5EF4-FFF2-40B4-BE49-F238E27FC236}">
                <a16:creationId xmlns:a16="http://schemas.microsoft.com/office/drawing/2014/main" id="{24FC9289-D0A1-4EAA-9914-7BB71C034ABA}"/>
              </a:ext>
            </a:extLst>
          </p:cNvPr>
          <p:cNvSpPr/>
          <p:nvPr/>
        </p:nvSpPr>
        <p:spPr bwMode="auto">
          <a:xfrm>
            <a:off x="3079750" y="1489075"/>
            <a:ext cx="2500313" cy="1476375"/>
          </a:xfrm>
          <a:prstGeom prst="flowChartDecision">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eaLnBrk="1" latinLnBrk="1" hangingPunct="1">
              <a:defRPr/>
            </a:pPr>
            <a:endParaRPr lang="zh-TW" altLang="en-US" sz="1600" dirty="0">
              <a:solidFill>
                <a:schemeClr val="tx1"/>
              </a:solidFill>
            </a:endParaRPr>
          </a:p>
        </p:txBody>
      </p:sp>
      <p:sp>
        <p:nvSpPr>
          <p:cNvPr id="10" name="流程圖: 替代處理程序 9">
            <a:extLst>
              <a:ext uri="{FF2B5EF4-FFF2-40B4-BE49-F238E27FC236}">
                <a16:creationId xmlns:a16="http://schemas.microsoft.com/office/drawing/2014/main" id="{ED342F6E-E1BB-439F-B9BE-9F2A4272BAE8}"/>
              </a:ext>
            </a:extLst>
          </p:cNvPr>
          <p:cNvSpPr/>
          <p:nvPr/>
        </p:nvSpPr>
        <p:spPr bwMode="auto">
          <a:xfrm>
            <a:off x="1096963" y="5214938"/>
            <a:ext cx="1439862" cy="981075"/>
          </a:xfrm>
          <a:prstGeom prst="flowChartAlternateProcess">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1" latinLnBrk="1" hangingPunct="1">
              <a:defRPr/>
            </a:pPr>
            <a:r>
              <a:rPr lang="zh-TW" altLang="en-US" dirty="0">
                <a:solidFill>
                  <a:schemeClr val="tx1"/>
                </a:solidFill>
              </a:rPr>
              <a:t>每次撮合前試算可能成交價</a:t>
            </a:r>
          </a:p>
        </p:txBody>
      </p:sp>
      <p:sp>
        <p:nvSpPr>
          <p:cNvPr id="11" name="流程圖: 決策 10">
            <a:extLst>
              <a:ext uri="{FF2B5EF4-FFF2-40B4-BE49-F238E27FC236}">
                <a16:creationId xmlns:a16="http://schemas.microsoft.com/office/drawing/2014/main" id="{7FEC2A99-0A90-496D-A3B8-FDFBEA3CB1CD}"/>
              </a:ext>
            </a:extLst>
          </p:cNvPr>
          <p:cNvSpPr/>
          <p:nvPr/>
        </p:nvSpPr>
        <p:spPr bwMode="auto">
          <a:xfrm>
            <a:off x="3059113" y="4941888"/>
            <a:ext cx="2500312" cy="1565275"/>
          </a:xfrm>
          <a:prstGeom prst="flowChartDecision">
            <a:avLst/>
          </a:prstGeom>
          <a:solidFill>
            <a:srgbClr val="996633"/>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eaLnBrk="1" latinLnBrk="1" hangingPunct="1">
              <a:defRPr/>
            </a:pPr>
            <a:endParaRPr lang="zh-TW" altLang="en-US" sz="1600" dirty="0">
              <a:solidFill>
                <a:schemeClr val="tx1"/>
              </a:solidFill>
            </a:endParaRPr>
          </a:p>
        </p:txBody>
      </p:sp>
      <p:sp>
        <p:nvSpPr>
          <p:cNvPr id="12" name="文字方塊 11">
            <a:extLst>
              <a:ext uri="{FF2B5EF4-FFF2-40B4-BE49-F238E27FC236}">
                <a16:creationId xmlns:a16="http://schemas.microsoft.com/office/drawing/2014/main" id="{BC362709-E07C-449D-872F-8586FFD78574}"/>
              </a:ext>
            </a:extLst>
          </p:cNvPr>
          <p:cNvSpPr txBox="1">
            <a:spLocks noChangeArrowheads="1"/>
          </p:cNvSpPr>
          <p:nvPr/>
        </p:nvSpPr>
        <p:spPr bwMode="auto">
          <a:xfrm>
            <a:off x="3492500" y="5313363"/>
            <a:ext cx="1798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eaLnBrk="1" latinLnBrk="1" hangingPunct="1"/>
            <a:r>
              <a:rPr lang="zh-TW" altLang="en-US">
                <a:solidFill>
                  <a:schemeClr val="bg1"/>
                </a:solidFill>
              </a:rPr>
              <a:t>與</a:t>
            </a:r>
            <a:r>
              <a:rPr lang="zh-TW" altLang="en-US" b="1" u="sng">
                <a:solidFill>
                  <a:srgbClr val="FFFF00"/>
                </a:solidFill>
              </a:rPr>
              <a:t>前</a:t>
            </a:r>
            <a:r>
              <a:rPr lang="en-US" altLang="zh-TW" b="1" u="sng">
                <a:solidFill>
                  <a:srgbClr val="FFFF00"/>
                </a:solidFill>
              </a:rPr>
              <a:t>5</a:t>
            </a:r>
            <a:r>
              <a:rPr lang="zh-TW" altLang="en-US" b="1" u="sng">
                <a:solidFill>
                  <a:srgbClr val="FFFF00"/>
                </a:solidFill>
              </a:rPr>
              <a:t>分鐘加權平均成交價</a:t>
            </a:r>
            <a:r>
              <a:rPr lang="zh-TW" altLang="en-US">
                <a:solidFill>
                  <a:schemeClr val="bg1"/>
                </a:solidFill>
              </a:rPr>
              <a:t>是否變動超過</a:t>
            </a:r>
            <a:r>
              <a:rPr lang="en-US" altLang="zh-TW">
                <a:solidFill>
                  <a:schemeClr val="bg1"/>
                </a:solidFill>
              </a:rPr>
              <a:t>3.5%</a:t>
            </a:r>
            <a:endParaRPr lang="zh-TW" altLang="en-US">
              <a:solidFill>
                <a:schemeClr val="bg1"/>
              </a:solidFill>
            </a:endParaRPr>
          </a:p>
        </p:txBody>
      </p:sp>
      <p:sp>
        <p:nvSpPr>
          <p:cNvPr id="13" name="文字方塊 12">
            <a:extLst>
              <a:ext uri="{FF2B5EF4-FFF2-40B4-BE49-F238E27FC236}">
                <a16:creationId xmlns:a16="http://schemas.microsoft.com/office/drawing/2014/main" id="{85C14045-5771-485F-B5FA-56626B8BAA40}"/>
              </a:ext>
            </a:extLst>
          </p:cNvPr>
          <p:cNvSpPr txBox="1">
            <a:spLocks noChangeArrowheads="1"/>
          </p:cNvSpPr>
          <p:nvPr/>
        </p:nvSpPr>
        <p:spPr bwMode="auto">
          <a:xfrm>
            <a:off x="3730625" y="1779588"/>
            <a:ext cx="15287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a:solidFill>
                  <a:schemeClr val="bg1"/>
                </a:solidFill>
              </a:rPr>
              <a:t>與</a:t>
            </a:r>
            <a:r>
              <a:rPr lang="zh-TW" altLang="en-US" b="1" u="sng">
                <a:solidFill>
                  <a:srgbClr val="FFFF00"/>
                </a:solidFill>
              </a:rPr>
              <a:t>前筆成交價</a:t>
            </a:r>
            <a:r>
              <a:rPr lang="zh-TW" altLang="en-US">
                <a:solidFill>
                  <a:schemeClr val="bg1"/>
                </a:solidFill>
              </a:rPr>
              <a:t>是否變動超過</a:t>
            </a:r>
            <a:r>
              <a:rPr lang="en-US" altLang="zh-TW">
                <a:solidFill>
                  <a:schemeClr val="bg1"/>
                </a:solidFill>
              </a:rPr>
              <a:t>3.5%</a:t>
            </a:r>
          </a:p>
        </p:txBody>
      </p:sp>
      <p:cxnSp>
        <p:nvCxnSpPr>
          <p:cNvPr id="15" name="直線單箭頭接點 14">
            <a:extLst>
              <a:ext uri="{FF2B5EF4-FFF2-40B4-BE49-F238E27FC236}">
                <a16:creationId xmlns:a16="http://schemas.microsoft.com/office/drawing/2014/main" id="{5F1EEE0E-9141-4BC7-9538-897B3649FB85}"/>
              </a:ext>
            </a:extLst>
          </p:cNvPr>
          <p:cNvCxnSpPr/>
          <p:nvPr/>
        </p:nvCxnSpPr>
        <p:spPr bwMode="auto">
          <a:xfrm>
            <a:off x="2576513" y="2222500"/>
            <a:ext cx="465137" cy="0"/>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17" name="直線單箭頭接點 16">
            <a:extLst>
              <a:ext uri="{FF2B5EF4-FFF2-40B4-BE49-F238E27FC236}">
                <a16:creationId xmlns:a16="http://schemas.microsoft.com/office/drawing/2014/main" id="{B5ACF68B-C375-444E-9022-AA8FDFC629B0}"/>
              </a:ext>
            </a:extLst>
          </p:cNvPr>
          <p:cNvCxnSpPr>
            <a:stCxn id="9" idx="2"/>
          </p:cNvCxnSpPr>
          <p:nvPr/>
        </p:nvCxnSpPr>
        <p:spPr bwMode="auto">
          <a:xfrm>
            <a:off x="4329113" y="2965450"/>
            <a:ext cx="0" cy="463550"/>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18" name="流程圖: 替代處理程序 17">
            <a:extLst>
              <a:ext uri="{FF2B5EF4-FFF2-40B4-BE49-F238E27FC236}">
                <a16:creationId xmlns:a16="http://schemas.microsoft.com/office/drawing/2014/main" id="{5E89CDD5-992D-4C86-A937-9E5DF814BD4E}"/>
              </a:ext>
            </a:extLst>
          </p:cNvPr>
          <p:cNvSpPr/>
          <p:nvPr/>
        </p:nvSpPr>
        <p:spPr bwMode="auto">
          <a:xfrm>
            <a:off x="3151188" y="3455988"/>
            <a:ext cx="2355850" cy="1008062"/>
          </a:xfrm>
          <a:prstGeom prst="flowChartAlternateProcess">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lstStyle/>
          <a:p>
            <a:pPr algn="ctr" eaLnBrk="1" latinLnBrk="1" hangingPunct="1">
              <a:spcBef>
                <a:spcPts val="10200"/>
              </a:spcBef>
              <a:defRPr/>
            </a:pPr>
            <a:endParaRPr lang="zh-TW" altLang="en-US" sz="2400" dirty="0">
              <a:solidFill>
                <a:schemeClr val="tx1"/>
              </a:solidFill>
            </a:endParaRPr>
          </a:p>
        </p:txBody>
      </p:sp>
      <p:sp>
        <p:nvSpPr>
          <p:cNvPr id="19" name="文字方塊 18">
            <a:extLst>
              <a:ext uri="{FF2B5EF4-FFF2-40B4-BE49-F238E27FC236}">
                <a16:creationId xmlns:a16="http://schemas.microsoft.com/office/drawing/2014/main" id="{5B00F91F-0777-4AE7-8F26-BE57A7375637}"/>
              </a:ext>
            </a:extLst>
          </p:cNvPr>
          <p:cNvSpPr txBox="1">
            <a:spLocks noChangeArrowheads="1"/>
          </p:cNvSpPr>
          <p:nvPr/>
        </p:nvSpPr>
        <p:spPr bwMode="auto">
          <a:xfrm>
            <a:off x="3519488" y="3635375"/>
            <a:ext cx="16208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2800"/>
              <a:t>撮合交易</a:t>
            </a:r>
          </a:p>
          <a:p>
            <a:endParaRPr lang="zh-TW" altLang="en-US" sz="2800"/>
          </a:p>
        </p:txBody>
      </p:sp>
      <p:cxnSp>
        <p:nvCxnSpPr>
          <p:cNvPr id="20" name="直線單箭頭接點 19">
            <a:extLst>
              <a:ext uri="{FF2B5EF4-FFF2-40B4-BE49-F238E27FC236}">
                <a16:creationId xmlns:a16="http://schemas.microsoft.com/office/drawing/2014/main" id="{7BF8E5F7-9A1C-45FC-AB23-0234522E6886}"/>
              </a:ext>
            </a:extLst>
          </p:cNvPr>
          <p:cNvCxnSpPr/>
          <p:nvPr/>
        </p:nvCxnSpPr>
        <p:spPr bwMode="auto">
          <a:xfrm>
            <a:off x="2555875" y="5734050"/>
            <a:ext cx="485775" cy="0"/>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21" name="直線單箭頭接點 20">
            <a:extLst>
              <a:ext uri="{FF2B5EF4-FFF2-40B4-BE49-F238E27FC236}">
                <a16:creationId xmlns:a16="http://schemas.microsoft.com/office/drawing/2014/main" id="{35A72AA1-5A88-4290-B00D-C2DF4DB52A89}"/>
              </a:ext>
            </a:extLst>
          </p:cNvPr>
          <p:cNvCxnSpPr/>
          <p:nvPr/>
        </p:nvCxnSpPr>
        <p:spPr bwMode="auto">
          <a:xfrm flipV="1">
            <a:off x="4322763" y="4464050"/>
            <a:ext cx="0" cy="463550"/>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22" name="文字方塊 21">
            <a:extLst>
              <a:ext uri="{FF2B5EF4-FFF2-40B4-BE49-F238E27FC236}">
                <a16:creationId xmlns:a16="http://schemas.microsoft.com/office/drawing/2014/main" id="{AFEBA7C3-A919-4819-B120-ED7C74FAA089}"/>
              </a:ext>
            </a:extLst>
          </p:cNvPr>
          <p:cNvSpPr txBox="1">
            <a:spLocks noChangeArrowheads="1"/>
          </p:cNvSpPr>
          <p:nvPr/>
        </p:nvSpPr>
        <p:spPr bwMode="auto">
          <a:xfrm>
            <a:off x="4322763" y="2965450"/>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b="1"/>
              <a:t>否</a:t>
            </a:r>
          </a:p>
        </p:txBody>
      </p:sp>
      <p:sp>
        <p:nvSpPr>
          <p:cNvPr id="23" name="文字方塊 22">
            <a:extLst>
              <a:ext uri="{FF2B5EF4-FFF2-40B4-BE49-F238E27FC236}">
                <a16:creationId xmlns:a16="http://schemas.microsoft.com/office/drawing/2014/main" id="{5FB97FE6-B022-4F57-862C-B10BE0AFC23F}"/>
              </a:ext>
            </a:extLst>
          </p:cNvPr>
          <p:cNvSpPr txBox="1">
            <a:spLocks noChangeArrowheads="1"/>
          </p:cNvSpPr>
          <p:nvPr/>
        </p:nvSpPr>
        <p:spPr bwMode="auto">
          <a:xfrm>
            <a:off x="4286250" y="4557713"/>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b="1"/>
              <a:t>否</a:t>
            </a:r>
          </a:p>
        </p:txBody>
      </p:sp>
      <p:sp>
        <p:nvSpPr>
          <p:cNvPr id="24" name="矩形 23">
            <a:extLst>
              <a:ext uri="{FF2B5EF4-FFF2-40B4-BE49-F238E27FC236}">
                <a16:creationId xmlns:a16="http://schemas.microsoft.com/office/drawing/2014/main" id="{C166B5AB-F97B-493D-BEDD-8DDA3C4F1632}"/>
              </a:ext>
            </a:extLst>
          </p:cNvPr>
          <p:cNvSpPr/>
          <p:nvPr/>
        </p:nvSpPr>
        <p:spPr bwMode="auto">
          <a:xfrm>
            <a:off x="6100091" y="1519196"/>
            <a:ext cx="2605368" cy="1320822"/>
          </a:xfrm>
          <a:prstGeom prst="rect">
            <a:avLst/>
          </a:prstGeom>
          <a:solidFill>
            <a:srgbClr val="FF0000"/>
          </a:solidFill>
          <a:ln>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a:bevelT w="63500" h="25400" prst="relaxedInset"/>
          </a:sp3d>
        </p:spPr>
        <p:style>
          <a:lnRef idx="0">
            <a:schemeClr val="accent5"/>
          </a:lnRef>
          <a:fillRef idx="3">
            <a:schemeClr val="accent5"/>
          </a:fillRef>
          <a:effectRef idx="3">
            <a:schemeClr val="accent5"/>
          </a:effectRef>
          <a:fontRef idx="minor">
            <a:schemeClr val="lt1"/>
          </a:fontRef>
        </p:style>
        <p:txBody>
          <a:bodyPr/>
          <a:lstStyle/>
          <a:p>
            <a:pPr eaLnBrk="1" latinLnBrk="1" hangingPunct="1">
              <a:defRPr/>
            </a:pPr>
            <a:r>
              <a:rPr lang="zh-TW" altLang="en-US" sz="2800" b="1" dirty="0">
                <a:latin typeface="標楷體" panose="03000509000000000000" pitchFamily="65" charset="-120"/>
              </a:rPr>
              <a:t>啟動瞬間價格穩定措施，暫緩撮合</a:t>
            </a:r>
            <a:r>
              <a:rPr lang="en-US" altLang="zh-TW" sz="2800" b="1" dirty="0">
                <a:latin typeface="標楷體" panose="03000509000000000000" pitchFamily="65" charset="-120"/>
              </a:rPr>
              <a:t>2</a:t>
            </a:r>
            <a:r>
              <a:rPr lang="zh-TW" altLang="en-US" sz="2800" b="1" dirty="0">
                <a:latin typeface="標楷體" panose="03000509000000000000" pitchFamily="65" charset="-120"/>
              </a:rPr>
              <a:t>分鐘</a:t>
            </a:r>
            <a:endParaRPr lang="en-US" altLang="zh-TW" sz="2800" b="1" dirty="0">
              <a:latin typeface="標楷體" panose="03000509000000000000" pitchFamily="65" charset="-120"/>
            </a:endParaRPr>
          </a:p>
          <a:p>
            <a:pPr eaLnBrk="1" latinLnBrk="1" hangingPunct="1">
              <a:defRPr/>
            </a:pPr>
            <a:endParaRPr lang="zh-TW" altLang="en-US" dirty="0">
              <a:solidFill>
                <a:schemeClr val="tx1"/>
              </a:solidFill>
            </a:endParaRPr>
          </a:p>
        </p:txBody>
      </p:sp>
      <p:cxnSp>
        <p:nvCxnSpPr>
          <p:cNvPr id="25" name="直線單箭頭接點 24">
            <a:extLst>
              <a:ext uri="{FF2B5EF4-FFF2-40B4-BE49-F238E27FC236}">
                <a16:creationId xmlns:a16="http://schemas.microsoft.com/office/drawing/2014/main" id="{40AD9E85-338F-45CA-AD49-7A361065C922}"/>
              </a:ext>
            </a:extLst>
          </p:cNvPr>
          <p:cNvCxnSpPr/>
          <p:nvPr/>
        </p:nvCxnSpPr>
        <p:spPr bwMode="auto">
          <a:xfrm>
            <a:off x="5597525" y="2222500"/>
            <a:ext cx="485775" cy="0"/>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26" name="文字方塊 25">
            <a:extLst>
              <a:ext uri="{FF2B5EF4-FFF2-40B4-BE49-F238E27FC236}">
                <a16:creationId xmlns:a16="http://schemas.microsoft.com/office/drawing/2014/main" id="{34F15CD0-FD57-4165-837F-5B9085FEAB38}"/>
              </a:ext>
            </a:extLst>
          </p:cNvPr>
          <p:cNvSpPr txBox="1">
            <a:spLocks noChangeArrowheads="1"/>
          </p:cNvSpPr>
          <p:nvPr/>
        </p:nvSpPr>
        <p:spPr bwMode="auto">
          <a:xfrm>
            <a:off x="5594350" y="1854200"/>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b="1">
                <a:solidFill>
                  <a:srgbClr val="FF0000"/>
                </a:solidFill>
              </a:rPr>
              <a:t>是</a:t>
            </a:r>
          </a:p>
        </p:txBody>
      </p:sp>
      <p:grpSp>
        <p:nvGrpSpPr>
          <p:cNvPr id="36" name="群組 35">
            <a:extLst>
              <a:ext uri="{FF2B5EF4-FFF2-40B4-BE49-F238E27FC236}">
                <a16:creationId xmlns:a16="http://schemas.microsoft.com/office/drawing/2014/main" id="{CA2D5E97-AD57-40C1-9092-84915A54F292}"/>
              </a:ext>
            </a:extLst>
          </p:cNvPr>
          <p:cNvGrpSpPr>
            <a:grpSpLocks/>
          </p:cNvGrpSpPr>
          <p:nvPr/>
        </p:nvGrpSpPr>
        <p:grpSpPr bwMode="auto">
          <a:xfrm>
            <a:off x="5559425" y="2636838"/>
            <a:ext cx="552450" cy="3097212"/>
            <a:chOff x="5559524" y="2636912"/>
            <a:chExt cx="552162" cy="3096483"/>
          </a:xfrm>
        </p:grpSpPr>
        <p:cxnSp>
          <p:nvCxnSpPr>
            <p:cNvPr id="28" name="直線接點 27">
              <a:extLst>
                <a:ext uri="{FF2B5EF4-FFF2-40B4-BE49-F238E27FC236}">
                  <a16:creationId xmlns:a16="http://schemas.microsoft.com/office/drawing/2014/main" id="{FD2286D6-B50E-4452-BF83-E326E8721CA6}"/>
                </a:ext>
              </a:extLst>
            </p:cNvPr>
            <p:cNvCxnSpPr>
              <a:stCxn id="11" idx="3"/>
            </p:cNvCxnSpPr>
            <p:nvPr/>
          </p:nvCxnSpPr>
          <p:spPr bwMode="auto">
            <a:xfrm>
              <a:off x="5559524" y="5723872"/>
              <a:ext cx="212614" cy="9523"/>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44062" name="群組 34">
              <a:extLst>
                <a:ext uri="{FF2B5EF4-FFF2-40B4-BE49-F238E27FC236}">
                  <a16:creationId xmlns:a16="http://schemas.microsoft.com/office/drawing/2014/main" id="{3EE8FE8C-0ABD-4876-8F63-162951EAE85D}"/>
                </a:ext>
              </a:extLst>
            </p:cNvPr>
            <p:cNvGrpSpPr>
              <a:grpSpLocks/>
            </p:cNvGrpSpPr>
            <p:nvPr/>
          </p:nvGrpSpPr>
          <p:grpSpPr bwMode="auto">
            <a:xfrm>
              <a:off x="5783255" y="2636912"/>
              <a:ext cx="328431" cy="3096483"/>
              <a:chOff x="5771660" y="2636912"/>
              <a:chExt cx="328431" cy="3096483"/>
            </a:xfrm>
          </p:grpSpPr>
          <p:cxnSp>
            <p:nvCxnSpPr>
              <p:cNvPr id="30" name="直線接點 29">
                <a:extLst>
                  <a:ext uri="{FF2B5EF4-FFF2-40B4-BE49-F238E27FC236}">
                    <a16:creationId xmlns:a16="http://schemas.microsoft.com/office/drawing/2014/main" id="{B7B3F1C4-F51A-4720-AB9C-B392EF6AC549}"/>
                  </a:ext>
                </a:extLst>
              </p:cNvPr>
              <p:cNvCxnSpPr/>
              <p:nvPr/>
            </p:nvCxnSpPr>
            <p:spPr bwMode="auto">
              <a:xfrm flipV="1">
                <a:off x="5771650" y="2636912"/>
                <a:ext cx="30146" cy="3096483"/>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3" name="直線單箭頭接點 32">
                <a:extLst>
                  <a:ext uri="{FF2B5EF4-FFF2-40B4-BE49-F238E27FC236}">
                    <a16:creationId xmlns:a16="http://schemas.microsoft.com/office/drawing/2014/main" id="{DF876C54-86B1-423E-8106-9CEB57B23388}"/>
                  </a:ext>
                </a:extLst>
              </p:cNvPr>
              <p:cNvCxnSpPr/>
              <p:nvPr/>
            </p:nvCxnSpPr>
            <p:spPr bwMode="auto">
              <a:xfrm>
                <a:off x="5801796" y="2636912"/>
                <a:ext cx="298295" cy="0"/>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grpSp>
      </p:grpSp>
      <p:sp>
        <p:nvSpPr>
          <p:cNvPr id="37" name="文字方塊 36">
            <a:extLst>
              <a:ext uri="{FF2B5EF4-FFF2-40B4-BE49-F238E27FC236}">
                <a16:creationId xmlns:a16="http://schemas.microsoft.com/office/drawing/2014/main" id="{25C384C8-B511-49FD-81B9-6CFEFD4426F7}"/>
              </a:ext>
            </a:extLst>
          </p:cNvPr>
          <p:cNvSpPr txBox="1">
            <a:spLocks noChangeArrowheads="1"/>
          </p:cNvSpPr>
          <p:nvPr/>
        </p:nvSpPr>
        <p:spPr bwMode="auto">
          <a:xfrm>
            <a:off x="5405438" y="51784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b="1">
                <a:solidFill>
                  <a:srgbClr val="FF0000"/>
                </a:solidFill>
              </a:rPr>
              <a:t>是</a:t>
            </a:r>
          </a:p>
        </p:txBody>
      </p:sp>
      <p:sp>
        <p:nvSpPr>
          <p:cNvPr id="38" name="文字方塊 37">
            <a:extLst>
              <a:ext uri="{FF2B5EF4-FFF2-40B4-BE49-F238E27FC236}">
                <a16:creationId xmlns:a16="http://schemas.microsoft.com/office/drawing/2014/main" id="{12ADF2AB-D0C4-4955-B571-9C3CF6ABE25F}"/>
              </a:ext>
            </a:extLst>
          </p:cNvPr>
          <p:cNvSpPr txBox="1"/>
          <p:nvPr/>
        </p:nvSpPr>
        <p:spPr>
          <a:xfrm>
            <a:off x="6044119" y="3224936"/>
            <a:ext cx="2922081" cy="3754874"/>
          </a:xfrm>
          <a:prstGeom prst="rect">
            <a:avLst/>
          </a:prstGeom>
          <a:noFill/>
        </p:spPr>
        <p:txBody>
          <a:bodyPr wrap="square">
            <a:spAutoFit/>
          </a:bodyPr>
          <a:lstStyle/>
          <a:p>
            <a:pPr marL="285750" indent="-285750" algn="just">
              <a:buFont typeface="Wingdings" panose="05000000000000000000" pitchFamily="2" charset="2"/>
              <a:buChar char="ü"/>
              <a:defRPr/>
            </a:pPr>
            <a:r>
              <a:rPr lang="zh-TW" altLang="en-US" sz="2000" dirty="0">
                <a:latin typeface="標楷體" panose="03000509000000000000" pitchFamily="65" charset="-120"/>
              </a:rPr>
              <a:t>可改價、取消或新增</a:t>
            </a:r>
            <a:r>
              <a:rPr lang="en-US" altLang="zh-TW" sz="2000" dirty="0">
                <a:latin typeface="標楷體" panose="03000509000000000000" pitchFamily="65" charset="-120"/>
              </a:rPr>
              <a:t>ROD</a:t>
            </a:r>
            <a:r>
              <a:rPr lang="zh-TW" altLang="en-US" sz="2000" dirty="0">
                <a:latin typeface="標楷體" panose="03000509000000000000" pitchFamily="65" charset="-120"/>
              </a:rPr>
              <a:t>限價委託，</a:t>
            </a:r>
            <a:r>
              <a:rPr lang="zh-TW" altLang="en-US" sz="2000" b="1" dirty="0">
                <a:latin typeface="標楷體" panose="03000509000000000000" pitchFamily="65" charset="-120"/>
              </a:rPr>
              <a:t>但不接受</a:t>
            </a:r>
            <a:r>
              <a:rPr lang="en-US" altLang="zh-TW" sz="2000" b="1" dirty="0">
                <a:latin typeface="標楷體" panose="03000509000000000000" pitchFamily="65" charset="-120"/>
              </a:rPr>
              <a:t>ROD</a:t>
            </a:r>
            <a:r>
              <a:rPr lang="zh-TW" altLang="en-US" sz="2000" b="1" dirty="0">
                <a:latin typeface="標楷體" panose="03000509000000000000" pitchFamily="65" charset="-120"/>
              </a:rPr>
              <a:t>市價、</a:t>
            </a:r>
            <a:r>
              <a:rPr lang="en-US" altLang="zh-TW" sz="2000" b="1" dirty="0">
                <a:latin typeface="標楷體" panose="03000509000000000000" pitchFamily="65" charset="-120"/>
              </a:rPr>
              <a:t>IOC</a:t>
            </a:r>
            <a:r>
              <a:rPr lang="zh-TW" altLang="en-US" sz="2000" b="1" dirty="0">
                <a:latin typeface="標楷體" panose="03000509000000000000" pitchFamily="65" charset="-120"/>
              </a:rPr>
              <a:t>或</a:t>
            </a:r>
            <a:r>
              <a:rPr lang="en-US" altLang="zh-TW" sz="2000" b="1" dirty="0">
                <a:latin typeface="標楷體" panose="03000509000000000000" pitchFamily="65" charset="-120"/>
              </a:rPr>
              <a:t>FOK (</a:t>
            </a:r>
            <a:r>
              <a:rPr lang="zh-TW" altLang="en-US" sz="2000" b="1" dirty="0">
                <a:latin typeface="標楷體" panose="03000509000000000000" pitchFamily="65" charset="-120"/>
              </a:rPr>
              <a:t>巿價、限價</a:t>
            </a:r>
            <a:r>
              <a:rPr lang="en-US" altLang="zh-TW" sz="2000" b="1" dirty="0">
                <a:latin typeface="標楷體" panose="03000509000000000000" pitchFamily="65" charset="-120"/>
              </a:rPr>
              <a:t>) </a:t>
            </a:r>
            <a:r>
              <a:rPr lang="zh-TW" altLang="en-US" sz="2000" b="1" dirty="0">
                <a:latin typeface="標楷體" panose="03000509000000000000" pitchFamily="65" charset="-120"/>
              </a:rPr>
              <a:t>委託</a:t>
            </a:r>
            <a:endParaRPr lang="en-US" altLang="zh-TW" sz="2000" b="1" dirty="0">
              <a:latin typeface="標楷體" panose="03000509000000000000" pitchFamily="65" charset="-120"/>
            </a:endParaRPr>
          </a:p>
          <a:p>
            <a:pPr marL="285750" indent="-285750" algn="just">
              <a:buFont typeface="Wingdings" panose="05000000000000000000" pitchFamily="2" charset="2"/>
              <a:buChar char="ü"/>
              <a:defRPr/>
            </a:pPr>
            <a:r>
              <a:rPr lang="zh-TW" altLang="en-US" sz="2000" b="1" u="sng" dirty="0">
                <a:solidFill>
                  <a:srgbClr val="C00000"/>
                </a:solidFill>
                <a:latin typeface="標楷體" panose="03000509000000000000" pitchFamily="65" charset="-120"/>
              </a:rPr>
              <a:t>已進入委託簿中</a:t>
            </a:r>
            <a:r>
              <a:rPr lang="en-US" altLang="zh-TW" sz="2000" b="1" u="sng" dirty="0">
                <a:solidFill>
                  <a:srgbClr val="C00000"/>
                </a:solidFill>
                <a:latin typeface="標楷體" panose="03000509000000000000" pitchFamily="65" charset="-120"/>
              </a:rPr>
              <a:t>ROD</a:t>
            </a:r>
            <a:r>
              <a:rPr lang="zh-TW" altLang="en-US" sz="2000" b="1" u="sng" dirty="0">
                <a:solidFill>
                  <a:srgbClr val="C00000"/>
                </a:solidFill>
                <a:latin typeface="標楷體" panose="03000509000000000000" pitchFamily="65" charset="-120"/>
              </a:rPr>
              <a:t>市價委託會由交易系統自動刪除，並立即回報予證券商</a:t>
            </a:r>
          </a:p>
          <a:p>
            <a:pPr marL="285750" indent="-285750" algn="just">
              <a:buFont typeface="Wingdings" panose="05000000000000000000" pitchFamily="2" charset="2"/>
              <a:buChar char="ü"/>
              <a:defRPr/>
            </a:pPr>
            <a:r>
              <a:rPr lang="zh-TW" altLang="en-US" sz="2000" dirty="0">
                <a:latin typeface="標楷體" panose="03000509000000000000" pitchFamily="65" charset="-120"/>
              </a:rPr>
              <a:t>每</a:t>
            </a:r>
            <a:r>
              <a:rPr lang="en-US" altLang="zh-TW" sz="2000" dirty="0">
                <a:latin typeface="標楷體" panose="03000509000000000000" pitchFamily="65" charset="-120"/>
              </a:rPr>
              <a:t>5</a:t>
            </a:r>
            <a:r>
              <a:rPr lang="zh-TW" altLang="en-US" sz="2000" dirty="0">
                <a:latin typeface="標楷體" panose="03000509000000000000" pitchFamily="65" charset="-120"/>
              </a:rPr>
              <a:t>秒揭示模擬成交價、量及最佳</a:t>
            </a:r>
            <a:r>
              <a:rPr lang="en-US" altLang="zh-TW" sz="2000" dirty="0">
                <a:latin typeface="標楷體" panose="03000509000000000000" pitchFamily="65" charset="-120"/>
              </a:rPr>
              <a:t>5</a:t>
            </a:r>
            <a:r>
              <a:rPr lang="zh-TW" altLang="en-US" sz="2000" dirty="0">
                <a:latin typeface="標楷體" panose="03000509000000000000" pitchFamily="65" charset="-120"/>
              </a:rPr>
              <a:t>檔買賣價量資訊</a:t>
            </a:r>
            <a:endParaRPr lang="en-US" altLang="zh-TW" sz="2000" dirty="0">
              <a:latin typeface="標楷體" panose="03000509000000000000" pitchFamily="65" charset="-120"/>
            </a:endParaRPr>
          </a:p>
          <a:p>
            <a:pPr algn="just">
              <a:defRPr/>
            </a:pPr>
            <a:endParaRPr lang="zh-TW" altLang="en-US" dirty="0"/>
          </a:p>
        </p:txBody>
      </p:sp>
      <p:sp>
        <p:nvSpPr>
          <p:cNvPr id="39" name="文字方塊 38">
            <a:extLst>
              <a:ext uri="{FF2B5EF4-FFF2-40B4-BE49-F238E27FC236}">
                <a16:creationId xmlns:a16="http://schemas.microsoft.com/office/drawing/2014/main" id="{1FD200FC-E2BF-411A-A76C-BF44377B296F}"/>
              </a:ext>
            </a:extLst>
          </p:cNvPr>
          <p:cNvSpPr txBox="1">
            <a:spLocks noChangeArrowheads="1"/>
          </p:cNvSpPr>
          <p:nvPr/>
        </p:nvSpPr>
        <p:spPr bwMode="auto">
          <a:xfrm>
            <a:off x="5998245" y="2934069"/>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b="1" dirty="0">
                <a:latin typeface="標楷體" panose="03000509000000000000" pitchFamily="65" charset="-120"/>
              </a:rPr>
              <a:t>暫緩撮合期間：</a:t>
            </a:r>
            <a:endParaRPr lang="en-US" altLang="zh-TW" b="1" dirty="0">
              <a:latin typeface="標楷體" panose="03000509000000000000" pitchFamily="65" charset="-120"/>
            </a:endParaRPr>
          </a:p>
          <a:p>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8" grpId="0" animBg="1"/>
      <p:bldP spid="19" grpId="0"/>
      <p:bldP spid="22" grpId="0"/>
      <p:bldP spid="23" grpId="0"/>
      <p:bldP spid="26" grpId="0"/>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編號版面配置區 3">
            <a:extLst>
              <a:ext uri="{FF2B5EF4-FFF2-40B4-BE49-F238E27FC236}">
                <a16:creationId xmlns:a16="http://schemas.microsoft.com/office/drawing/2014/main" id="{BF216019-32E3-4DA0-A94E-433CD9AE7CE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B0254948-E8D4-4938-88C5-5717C0464FD3}" type="slidenum">
              <a:rPr kumimoji="0" lang="en-US" altLang="ko-KR" smtClean="0">
                <a:solidFill>
                  <a:schemeClr val="bg1"/>
                </a:solidFill>
                <a:ea typeface="Gulim" panose="020B0600000101010101" pitchFamily="34" charset="-127"/>
              </a:rPr>
              <a:pPr/>
              <a:t>23</a:t>
            </a:fld>
            <a:endParaRPr kumimoji="0" lang="en-US" altLang="ko-KR">
              <a:solidFill>
                <a:schemeClr val="bg1"/>
              </a:solidFill>
              <a:ea typeface="Gulim" panose="020B0600000101010101" pitchFamily="34" charset="-127"/>
            </a:endParaRPr>
          </a:p>
        </p:txBody>
      </p:sp>
      <p:sp>
        <p:nvSpPr>
          <p:cNvPr id="48131" name="內容版面配置區 2">
            <a:extLst>
              <a:ext uri="{FF2B5EF4-FFF2-40B4-BE49-F238E27FC236}">
                <a16:creationId xmlns:a16="http://schemas.microsoft.com/office/drawing/2014/main" id="{FF9F58EB-4413-4BCE-B4F7-BB4F35599CFF}"/>
              </a:ext>
            </a:extLst>
          </p:cNvPr>
          <p:cNvSpPr>
            <a:spLocks noGrp="1"/>
          </p:cNvSpPr>
          <p:nvPr>
            <p:ph idx="1"/>
          </p:nvPr>
        </p:nvSpPr>
        <p:spPr bwMode="auto">
          <a:xfrm>
            <a:off x="684213" y="1341438"/>
            <a:ext cx="7886700" cy="435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TW" altLang="en-US" sz="2400" dirty="0">
                <a:latin typeface="標楷體" panose="03000509000000000000" pitchFamily="65" charset="-120"/>
              </a:rPr>
              <a:t>金管會已宣佈</a:t>
            </a:r>
            <a:r>
              <a:rPr lang="en-US" altLang="zh-TW" sz="2400" b="1" dirty="0">
                <a:latin typeface="標楷體" panose="03000509000000000000" pitchFamily="65" charset="-120"/>
              </a:rPr>
              <a:t>109</a:t>
            </a:r>
            <a:r>
              <a:rPr lang="zh-TW" altLang="en-US" sz="2400" b="1" dirty="0">
                <a:latin typeface="標楷體" panose="03000509000000000000" pitchFamily="65" charset="-120"/>
              </a:rPr>
              <a:t>年</a:t>
            </a:r>
            <a:r>
              <a:rPr lang="en-US" altLang="zh-TW" sz="2400" b="1" dirty="0">
                <a:latin typeface="標楷體" panose="03000509000000000000" pitchFamily="65" charset="-120"/>
              </a:rPr>
              <a:t>3</a:t>
            </a:r>
            <a:r>
              <a:rPr lang="zh-TW" altLang="en-US" sz="2400" b="1" dirty="0">
                <a:latin typeface="標楷體" panose="03000509000000000000" pitchFamily="65" charset="-120"/>
              </a:rPr>
              <a:t>月</a:t>
            </a:r>
            <a:r>
              <a:rPr lang="en-US" altLang="zh-TW" sz="2400" b="1" dirty="0">
                <a:latin typeface="標楷體" panose="03000509000000000000" pitchFamily="65" charset="-120"/>
              </a:rPr>
              <a:t>23</a:t>
            </a:r>
            <a:r>
              <a:rPr lang="zh-TW" altLang="en-US" sz="2400" b="1" dirty="0">
                <a:latin typeface="標楷體" panose="03000509000000000000" pitchFamily="65" charset="-120"/>
              </a:rPr>
              <a:t>日</a:t>
            </a:r>
            <a:r>
              <a:rPr lang="zh-TW" altLang="en-US" sz="2400" dirty="0">
                <a:latin typeface="標楷體" panose="03000509000000000000" pitchFamily="65" charset="-120"/>
              </a:rPr>
              <a:t>正式推出逐筆交易制度。</a:t>
            </a:r>
            <a:endParaRPr lang="en-US" altLang="zh-TW" sz="2400" dirty="0">
              <a:latin typeface="標楷體" panose="03000509000000000000" pitchFamily="65" charset="-120"/>
            </a:endParaRPr>
          </a:p>
          <a:p>
            <a:r>
              <a:rPr lang="zh-TW" altLang="en-US" sz="2400" dirty="0">
                <a:latin typeface="標楷體" panose="03000509000000000000" pitchFamily="65" charset="-120"/>
              </a:rPr>
              <a:t>為使投資人提早熟悉逐筆交易，證交所及本中心於</a:t>
            </a:r>
            <a:r>
              <a:rPr lang="en-US" altLang="zh-TW" sz="2400" dirty="0">
                <a:latin typeface="標楷體" panose="03000509000000000000" pitchFamily="65" charset="-120"/>
              </a:rPr>
              <a:t>108</a:t>
            </a:r>
            <a:r>
              <a:rPr lang="zh-TW" altLang="en-US" sz="2400" dirty="0">
                <a:latin typeface="標楷體" panose="03000509000000000000" pitchFamily="65" charset="-120"/>
              </a:rPr>
              <a:t>年</a:t>
            </a:r>
            <a:r>
              <a:rPr lang="en-US" altLang="zh-TW" sz="2400" dirty="0">
                <a:latin typeface="標楷體" panose="03000509000000000000" pitchFamily="65" charset="-120"/>
              </a:rPr>
              <a:t>3</a:t>
            </a:r>
            <a:r>
              <a:rPr lang="zh-TW" altLang="en-US" sz="2400" dirty="0">
                <a:latin typeface="標楷體" panose="03000509000000000000" pitchFamily="65" charset="-120"/>
              </a:rPr>
              <a:t>月</a:t>
            </a:r>
            <a:r>
              <a:rPr lang="en-US" altLang="zh-TW" sz="2400" dirty="0">
                <a:latin typeface="標楷體" panose="03000509000000000000" pitchFamily="65" charset="-120"/>
              </a:rPr>
              <a:t>25</a:t>
            </a:r>
            <a:r>
              <a:rPr lang="zh-TW" altLang="en-US" sz="2400" dirty="0">
                <a:latin typeface="標楷體" panose="03000509000000000000" pitchFamily="65" charset="-120"/>
              </a:rPr>
              <a:t>日推出</a:t>
            </a:r>
            <a:r>
              <a:rPr lang="zh-TW" altLang="en-US" sz="2400" b="1" dirty="0">
                <a:latin typeface="標楷體" panose="03000509000000000000" pitchFamily="65" charset="-120"/>
              </a:rPr>
              <a:t>「擬真平台」</a:t>
            </a:r>
            <a:r>
              <a:rPr lang="zh-TW" altLang="en-US" sz="2400" dirty="0">
                <a:latin typeface="標楷體" panose="03000509000000000000" pitchFamily="65" charset="-120"/>
              </a:rPr>
              <a:t>，交易時段為每日盤後時段下午</a:t>
            </a:r>
            <a:r>
              <a:rPr lang="en-US" altLang="zh-TW" sz="2400" dirty="0">
                <a:latin typeface="標楷體" panose="03000509000000000000" pitchFamily="65" charset="-120"/>
              </a:rPr>
              <a:t>2</a:t>
            </a:r>
            <a:r>
              <a:rPr lang="zh-TW" altLang="en-US" sz="2400" dirty="0">
                <a:latin typeface="標楷體" panose="03000509000000000000" pitchFamily="65" charset="-120"/>
              </a:rPr>
              <a:t>時</a:t>
            </a:r>
            <a:r>
              <a:rPr lang="en-US" altLang="zh-TW" sz="2400" dirty="0">
                <a:latin typeface="標楷體" panose="03000509000000000000" pitchFamily="65" charset="-120"/>
              </a:rPr>
              <a:t>30</a:t>
            </a:r>
            <a:r>
              <a:rPr lang="zh-TW" altLang="en-US" sz="2400" dirty="0">
                <a:latin typeface="標楷體" panose="03000509000000000000" pitchFamily="65" charset="-120"/>
              </a:rPr>
              <a:t>分至</a:t>
            </a:r>
            <a:r>
              <a:rPr lang="en-US" altLang="zh-TW" sz="2400" dirty="0">
                <a:latin typeface="標楷體" panose="03000509000000000000" pitchFamily="65" charset="-120"/>
              </a:rPr>
              <a:t>5</a:t>
            </a:r>
            <a:r>
              <a:rPr lang="zh-TW" altLang="en-US" sz="2400" dirty="0">
                <a:latin typeface="標楷體" panose="03000509000000000000" pitchFamily="65" charset="-120"/>
              </a:rPr>
              <a:t>時</a:t>
            </a:r>
            <a:r>
              <a:rPr lang="en-US" altLang="zh-TW" sz="2400" dirty="0">
                <a:latin typeface="標楷體" panose="03000509000000000000" pitchFamily="65" charset="-120"/>
              </a:rPr>
              <a:t>(</a:t>
            </a:r>
            <a:r>
              <a:rPr lang="zh-TW" altLang="en-US" sz="2400" dirty="0">
                <a:latin typeface="標楷體" panose="03000509000000000000" pitchFamily="65" charset="-120"/>
              </a:rPr>
              <a:t>避免投資人與真實交易混淆而下錯單</a:t>
            </a:r>
            <a:r>
              <a:rPr lang="en-US" altLang="zh-TW" sz="2400" dirty="0">
                <a:latin typeface="標楷體" panose="03000509000000000000" pitchFamily="65" charset="-120"/>
              </a:rPr>
              <a:t>)</a:t>
            </a:r>
            <a:r>
              <a:rPr lang="zh-TW" altLang="en-US" sz="2400" dirty="0">
                <a:latin typeface="標楷體" panose="03000509000000000000" pitchFamily="65" charset="-120"/>
              </a:rPr>
              <a:t>，投資人可以當日上午大盤漲跌幅範圍內輸入委託，達擬真效果。另本中心及證交所辦理對證券商及投資人參加擬真平台的獎勵活動，獎品豐富，請證券商廣邀投資人參加體驗。</a:t>
            </a:r>
            <a:endParaRPr lang="en-US" altLang="zh-TW" sz="2400" dirty="0">
              <a:latin typeface="標楷體" panose="03000509000000000000" pitchFamily="65" charset="-120"/>
            </a:endParaRPr>
          </a:p>
          <a:p>
            <a:r>
              <a:rPr lang="zh-TW" altLang="en-US" sz="2400" dirty="0">
                <a:latin typeface="標楷體" panose="03000509000000000000" pitchFamily="65" charset="-120"/>
              </a:rPr>
              <a:t>加強投資人宣導：文宣品、媒體宣導、證券商種子講師訓練、投資講座、本中心網站逐筆交易專區</a:t>
            </a:r>
            <a:r>
              <a:rPr lang="en-US" altLang="zh-TW" sz="2400" dirty="0">
                <a:latin typeface="標楷體" panose="03000509000000000000" pitchFamily="65" charset="-120"/>
              </a:rPr>
              <a:t>(</a:t>
            </a:r>
            <a:r>
              <a:rPr lang="zh-TW" altLang="en-US" sz="2400" dirty="0">
                <a:latin typeface="標楷體" panose="03000509000000000000" pitchFamily="65" charset="-120"/>
              </a:rPr>
              <a:t>投資人問答集、服務專線</a:t>
            </a:r>
            <a:r>
              <a:rPr lang="en-US" altLang="zh-TW" sz="2400" dirty="0">
                <a:latin typeface="標楷體" panose="03000509000000000000" pitchFamily="65" charset="-120"/>
              </a:rPr>
              <a:t>:02-23651566)</a:t>
            </a:r>
            <a:r>
              <a:rPr lang="zh-TW" altLang="en-US" sz="2400" dirty="0">
                <a:latin typeface="標楷體" panose="03000509000000000000" pitchFamily="65" charset="-120"/>
              </a:rPr>
              <a:t>等等。</a:t>
            </a:r>
            <a:endParaRPr lang="en-US" altLang="zh-TW" sz="2400" dirty="0">
              <a:latin typeface="標楷體" panose="03000509000000000000" pitchFamily="65" charset="-120"/>
            </a:endParaRPr>
          </a:p>
          <a:p>
            <a:r>
              <a:rPr lang="zh-TW" altLang="en-US" sz="2400" dirty="0">
                <a:latin typeface="標楷體" panose="03000509000000000000" pitchFamily="65" charset="-120"/>
              </a:rPr>
              <a:t>註：擬真平台之操作或投資人獎勵抽獎活動等相關問題，請撥「擬真平台客戶服務專線」</a:t>
            </a:r>
            <a:r>
              <a:rPr lang="en-US" altLang="zh-TW" sz="2400">
                <a:latin typeface="標楷體" panose="03000509000000000000" pitchFamily="65" charset="-120"/>
              </a:rPr>
              <a:t>02-87986336</a:t>
            </a:r>
            <a:r>
              <a:rPr lang="zh-TW" altLang="en-US" sz="2400" dirty="0">
                <a:latin typeface="標楷體" panose="03000509000000000000" pitchFamily="65" charset="-120"/>
              </a:rPr>
              <a:t>。</a:t>
            </a:r>
            <a:endParaRPr lang="en-US" altLang="zh-TW" sz="2400" dirty="0">
              <a:latin typeface="標楷體" panose="03000509000000000000" pitchFamily="65" charset="-120"/>
            </a:endParaRPr>
          </a:p>
        </p:txBody>
      </p:sp>
      <p:sp>
        <p:nvSpPr>
          <p:cNvPr id="6" name="文字方塊 15">
            <a:extLst>
              <a:ext uri="{FF2B5EF4-FFF2-40B4-BE49-F238E27FC236}">
                <a16:creationId xmlns:a16="http://schemas.microsoft.com/office/drawing/2014/main" id="{78CEDE5C-4D63-4F5B-8BF6-F070B2107C75}"/>
              </a:ext>
            </a:extLst>
          </p:cNvPr>
          <p:cNvSpPr txBox="1">
            <a:spLocks noGrp="1" noChangeArrowheads="1"/>
          </p:cNvSpPr>
          <p:nvPr>
            <p:ph type="title"/>
          </p:nvPr>
        </p:nvSpPr>
        <p:spPr bwMode="auto">
          <a:xfrm>
            <a:off x="448727" y="476672"/>
            <a:ext cx="8229600" cy="481012"/>
          </a:xfrm>
        </p:spPr>
        <p:txBody>
          <a:bodyPr vert="horz" wrap="square" lIns="91440" tIns="45720" rIns="91440" bIns="45720" numCol="1" anchor="t" anchorCtr="0" compatLnSpc="1">
            <a:prstTxWarp prst="textNoShape">
              <a:avLst/>
            </a:prstTxWarp>
            <a:spAutoFit/>
          </a:bodyPr>
          <a:lstStyle/>
          <a:p>
            <a:pPr algn="ctr">
              <a:defRPr/>
            </a:pPr>
            <a:r>
              <a:rPr lang="zh-TW" altLang="en-US" sz="2800" kern="1200" dirty="0">
                <a:solidFill>
                  <a:schemeClr val="tx1"/>
                </a:solidFill>
                <a:effectLst>
                  <a:outerShdw blurRad="38100" dist="38100" dir="2700000" algn="tl">
                    <a:srgbClr val="000000">
                      <a:alpha val="43137"/>
                    </a:srgbClr>
                  </a:outerShdw>
                </a:effectLst>
              </a:rPr>
              <a:t>推動時程及相關宣導活動重點</a:t>
            </a:r>
            <a:endParaRPr lang="en-US" altLang="zh-TW" sz="2800" kern="1200" dirty="0">
              <a:solidFill>
                <a:schemeClr val="tx1"/>
              </a:solidFill>
              <a:effectLst>
                <a:outerShdw blurRad="38100" dist="38100" dir="2700000" algn="tl">
                  <a:srgbClr val="000000">
                    <a:alpha val="43137"/>
                  </a:srgbClr>
                </a:outerShdw>
              </a:effectLst>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C67719-31D4-4718-9EB1-1EA48767B537}"/>
              </a:ext>
            </a:extLst>
          </p:cNvPr>
          <p:cNvSpPr>
            <a:spLocks noGrp="1"/>
          </p:cNvSpPr>
          <p:nvPr>
            <p:ph type="title"/>
          </p:nvPr>
        </p:nvSpPr>
        <p:spPr>
          <a:xfrm>
            <a:off x="457200" y="464929"/>
            <a:ext cx="8229600" cy="803831"/>
          </a:xfrm>
        </p:spPr>
        <p:txBody>
          <a:bodyPr/>
          <a:lstStyle/>
          <a:p>
            <a:pPr algn="ctr"/>
            <a:r>
              <a:rPr lang="zh-TW" altLang="en-US" dirty="0">
                <a:solidFill>
                  <a:schemeClr val="tx1"/>
                </a:solidFill>
              </a:rPr>
              <a:t>巿價委託之限制</a:t>
            </a:r>
          </a:p>
        </p:txBody>
      </p:sp>
      <p:graphicFrame>
        <p:nvGraphicFramePr>
          <p:cNvPr id="5" name="內容版面配置區 4">
            <a:extLst>
              <a:ext uri="{FF2B5EF4-FFF2-40B4-BE49-F238E27FC236}">
                <a16:creationId xmlns:a16="http://schemas.microsoft.com/office/drawing/2014/main" id="{4373402C-1C89-407F-B5BD-B36E2D193E1D}"/>
              </a:ext>
            </a:extLst>
          </p:cNvPr>
          <p:cNvGraphicFramePr>
            <a:graphicFrameLocks noGrp="1"/>
          </p:cNvGraphicFramePr>
          <p:nvPr>
            <p:ph idx="1"/>
            <p:extLst>
              <p:ext uri="{D42A27DB-BD31-4B8C-83A1-F6EECF244321}">
                <p14:modId xmlns:p14="http://schemas.microsoft.com/office/powerpoint/2010/main" val="29645144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a:extLst>
              <a:ext uri="{FF2B5EF4-FFF2-40B4-BE49-F238E27FC236}">
                <a16:creationId xmlns:a16="http://schemas.microsoft.com/office/drawing/2014/main" id="{6645C815-768F-4026-BA22-EA98CDC93AD3}"/>
              </a:ext>
            </a:extLst>
          </p:cNvPr>
          <p:cNvSpPr>
            <a:spLocks noGrp="1"/>
          </p:cNvSpPr>
          <p:nvPr>
            <p:ph type="sldNum" sz="quarter" idx="10"/>
          </p:nvPr>
        </p:nvSpPr>
        <p:spPr/>
        <p:txBody>
          <a:bodyPr/>
          <a:lstStyle/>
          <a:p>
            <a:pPr>
              <a:defRPr/>
            </a:pPr>
            <a:fld id="{C1331BCF-2DF4-4590-8007-946EC33B55AF}" type="slidenum">
              <a:rPr lang="en-US" altLang="ko-KR" smtClean="0"/>
              <a:pPr>
                <a:defRPr/>
              </a:pPr>
              <a:t>24</a:t>
            </a:fld>
            <a:endParaRPr lang="en-US" altLang="ko-KR"/>
          </a:p>
        </p:txBody>
      </p:sp>
      <p:pic>
        <p:nvPicPr>
          <p:cNvPr id="7" name="圖片 6">
            <a:extLst>
              <a:ext uri="{FF2B5EF4-FFF2-40B4-BE49-F238E27FC236}">
                <a16:creationId xmlns:a16="http://schemas.microsoft.com/office/drawing/2014/main" id="{F29105CD-4753-45A8-B103-6DAD1F82EEFF}"/>
              </a:ext>
            </a:extLst>
          </p:cNvPr>
          <p:cNvPicPr>
            <a:picLocks noChangeAspect="1"/>
          </p:cNvPicPr>
          <p:nvPr/>
        </p:nvPicPr>
        <p:blipFill>
          <a:blip r:embed="rId7"/>
          <a:stretch>
            <a:fillRect/>
          </a:stretch>
        </p:blipFill>
        <p:spPr>
          <a:xfrm>
            <a:off x="3491880" y="4005064"/>
            <a:ext cx="5267401" cy="871804"/>
          </a:xfrm>
          <a:prstGeom prst="rect">
            <a:avLst/>
          </a:prstGeom>
        </p:spPr>
      </p:pic>
      <p:sp>
        <p:nvSpPr>
          <p:cNvPr id="8" name="矩形 7">
            <a:extLst>
              <a:ext uri="{FF2B5EF4-FFF2-40B4-BE49-F238E27FC236}">
                <a16:creationId xmlns:a16="http://schemas.microsoft.com/office/drawing/2014/main" id="{DC0E9F52-0E58-4100-A659-E6DA47C1A5D4}"/>
              </a:ext>
            </a:extLst>
          </p:cNvPr>
          <p:cNvSpPr/>
          <p:nvPr/>
        </p:nvSpPr>
        <p:spPr>
          <a:xfrm>
            <a:off x="3611003" y="4256300"/>
            <a:ext cx="2544286" cy="446276"/>
          </a:xfrm>
          <a:prstGeom prst="rect">
            <a:avLst/>
          </a:prstGeom>
        </p:spPr>
        <p:txBody>
          <a:bodyPr wrap="none">
            <a:spAutoFit/>
          </a:bodyPr>
          <a:lstStyle/>
          <a:p>
            <a:pPr lvl="0"/>
            <a:r>
              <a:rPr lang="zh-TW" altLang="en-US" sz="2300" dirty="0"/>
              <a:t>集合交易無法適用</a:t>
            </a:r>
          </a:p>
        </p:txBody>
      </p:sp>
    </p:spTree>
    <p:extLst>
      <p:ext uri="{BB962C8B-B14F-4D97-AF65-F5344CB8AC3E}">
        <p14:creationId xmlns:p14="http://schemas.microsoft.com/office/powerpoint/2010/main" val="2763636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801C72-97C6-4123-8D6D-4CCAF7619E44}"/>
              </a:ext>
            </a:extLst>
          </p:cNvPr>
          <p:cNvSpPr>
            <a:spLocks noGrp="1"/>
          </p:cNvSpPr>
          <p:nvPr>
            <p:ph type="title"/>
          </p:nvPr>
        </p:nvSpPr>
        <p:spPr>
          <a:xfrm>
            <a:off x="457200" y="332656"/>
            <a:ext cx="8229600" cy="1143000"/>
          </a:xfrm>
        </p:spPr>
        <p:txBody>
          <a:bodyPr/>
          <a:lstStyle/>
          <a:p>
            <a:pPr algn="ctr"/>
            <a:r>
              <a:rPr lang="zh-TW" altLang="en-US" dirty="0">
                <a:solidFill>
                  <a:schemeClr val="tx1"/>
                </a:solidFill>
              </a:rPr>
              <a:t>委託改價限制</a:t>
            </a:r>
          </a:p>
        </p:txBody>
      </p:sp>
      <p:sp>
        <p:nvSpPr>
          <p:cNvPr id="4" name="投影片編號版面配置區 3">
            <a:extLst>
              <a:ext uri="{FF2B5EF4-FFF2-40B4-BE49-F238E27FC236}">
                <a16:creationId xmlns:a16="http://schemas.microsoft.com/office/drawing/2014/main" id="{CDD65F41-7D8E-4399-8F31-A992B390861D}"/>
              </a:ext>
            </a:extLst>
          </p:cNvPr>
          <p:cNvSpPr>
            <a:spLocks noGrp="1"/>
          </p:cNvSpPr>
          <p:nvPr>
            <p:ph type="sldNum" sz="quarter" idx="10"/>
          </p:nvPr>
        </p:nvSpPr>
        <p:spPr/>
        <p:txBody>
          <a:bodyPr/>
          <a:lstStyle/>
          <a:p>
            <a:pPr>
              <a:defRPr/>
            </a:pPr>
            <a:fld id="{C1331BCF-2DF4-4590-8007-946EC33B55AF}" type="slidenum">
              <a:rPr lang="en-US" altLang="ko-KR" smtClean="0"/>
              <a:pPr>
                <a:defRPr/>
              </a:pPr>
              <a:t>25</a:t>
            </a:fld>
            <a:endParaRPr lang="en-US" altLang="ko-KR"/>
          </a:p>
        </p:txBody>
      </p:sp>
      <p:graphicFrame>
        <p:nvGraphicFramePr>
          <p:cNvPr id="7" name="內容版面配置區 6">
            <a:extLst>
              <a:ext uri="{FF2B5EF4-FFF2-40B4-BE49-F238E27FC236}">
                <a16:creationId xmlns:a16="http://schemas.microsoft.com/office/drawing/2014/main" id="{0615523A-E05B-4C2A-A51A-1C32B1B8A806}"/>
              </a:ext>
            </a:extLst>
          </p:cNvPr>
          <p:cNvGraphicFramePr>
            <a:graphicFrameLocks noGrp="1"/>
          </p:cNvGraphicFramePr>
          <p:nvPr>
            <p:ph idx="1"/>
            <p:extLst>
              <p:ext uri="{D42A27DB-BD31-4B8C-83A1-F6EECF244321}">
                <p14:modId xmlns:p14="http://schemas.microsoft.com/office/powerpoint/2010/main" val="1981837939"/>
              </p:ext>
            </p:extLst>
          </p:nvPr>
        </p:nvGraphicFramePr>
        <p:xfrm>
          <a:off x="611560"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extLst>
              <a:ext uri="{FF2B5EF4-FFF2-40B4-BE49-F238E27FC236}">
                <a16:creationId xmlns:a16="http://schemas.microsoft.com/office/drawing/2014/main" id="{68335DE0-5DD8-4132-A12D-44447E0BD5D1}"/>
              </a:ext>
            </a:extLst>
          </p:cNvPr>
          <p:cNvSpPr txBox="1"/>
          <p:nvPr/>
        </p:nvSpPr>
        <p:spPr>
          <a:xfrm>
            <a:off x="806113" y="5810944"/>
            <a:ext cx="7704856" cy="646331"/>
          </a:xfrm>
          <a:prstGeom prst="rect">
            <a:avLst/>
          </a:prstGeom>
          <a:noFill/>
          <a:ln w="25400">
            <a:solidFill>
              <a:srgbClr val="006600"/>
            </a:solidFill>
          </a:ln>
        </p:spPr>
        <p:txBody>
          <a:bodyPr wrap="square" rtlCol="0">
            <a:spAutoFit/>
          </a:bodyPr>
          <a:lstStyle/>
          <a:p>
            <a:r>
              <a:rPr lang="zh-TW" altLang="en-US" dirty="0"/>
              <a:t>證券商受託買賣額度，採</a:t>
            </a:r>
            <a:r>
              <a:rPr lang="zh-TW" altLang="en-US" b="1" dirty="0"/>
              <a:t>先加改價後委託金額、後刪除原本委託金額方式</a:t>
            </a:r>
            <a:r>
              <a:rPr lang="zh-TW" altLang="en-US" dirty="0"/>
              <a:t>計算</a:t>
            </a:r>
          </a:p>
        </p:txBody>
      </p:sp>
    </p:spTree>
    <p:extLst>
      <p:ext uri="{BB962C8B-B14F-4D97-AF65-F5344CB8AC3E}">
        <p14:creationId xmlns:p14="http://schemas.microsoft.com/office/powerpoint/2010/main" val="300100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3">
            <a:extLst>
              <a:ext uri="{FF2B5EF4-FFF2-40B4-BE49-F238E27FC236}">
                <a16:creationId xmlns:a16="http://schemas.microsoft.com/office/drawing/2014/main" id="{9B71D80A-C1A0-4491-946B-6DC7DC050DE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A1F040C9-7C39-4A8E-9FB5-352F95C014FE}" type="slidenum">
              <a:rPr kumimoji="0" lang="en-US" altLang="ko-KR" smtClean="0">
                <a:solidFill>
                  <a:schemeClr val="bg1"/>
                </a:solidFill>
                <a:ea typeface="Gulim" pitchFamily="34" charset="-127"/>
              </a:rPr>
              <a:pPr/>
              <a:t>26</a:t>
            </a:fld>
            <a:endParaRPr kumimoji="0" lang="en-US" altLang="ko-KR">
              <a:solidFill>
                <a:schemeClr val="bg1"/>
              </a:solidFill>
              <a:ea typeface="Gulim" pitchFamily="34" charset="-127"/>
            </a:endParaRPr>
          </a:p>
        </p:txBody>
      </p:sp>
      <p:sp>
        <p:nvSpPr>
          <p:cNvPr id="5" name="文字方塊 15">
            <a:extLst>
              <a:ext uri="{FF2B5EF4-FFF2-40B4-BE49-F238E27FC236}">
                <a16:creationId xmlns:a16="http://schemas.microsoft.com/office/drawing/2014/main" id="{A0312425-D059-4E89-ACB4-ED5FAE024F71}"/>
              </a:ext>
            </a:extLst>
          </p:cNvPr>
          <p:cNvSpPr txBox="1">
            <a:spLocks noGrp="1" noChangeArrowheads="1"/>
          </p:cNvSpPr>
          <p:nvPr>
            <p:ph type="title"/>
          </p:nvPr>
        </p:nvSpPr>
        <p:spPr bwMode="auto">
          <a:xfrm>
            <a:off x="420688" y="309563"/>
            <a:ext cx="8229600" cy="481012"/>
          </a:xfrm>
        </p:spPr>
        <p:txBody>
          <a:bodyPr vert="horz" wrap="square" lIns="91440" tIns="45720" rIns="91440" bIns="45720" numCol="1" anchor="t" anchorCtr="0" compatLnSpc="1">
            <a:prstTxWarp prst="textNoShape">
              <a:avLst/>
            </a:prstTxWarp>
            <a:spAutoFit/>
          </a:bodyPr>
          <a:lstStyle/>
          <a:p>
            <a:pPr algn="ctr">
              <a:defRPr/>
            </a:pPr>
            <a:r>
              <a:rPr lang="zh-TW" altLang="en-US" sz="2800" kern="1200" dirty="0">
                <a:solidFill>
                  <a:schemeClr val="tx1"/>
                </a:solidFill>
                <a:effectLst>
                  <a:outerShdw blurRad="38100" dist="38100" dir="2700000" algn="tl">
                    <a:srgbClr val="000000">
                      <a:alpha val="43137"/>
                    </a:srgbClr>
                  </a:outerShdw>
                </a:effectLst>
              </a:rPr>
              <a:t>業務規則修正重點</a:t>
            </a:r>
            <a:endParaRPr lang="en-US" altLang="zh-TW" sz="2800" kern="1200" dirty="0">
              <a:solidFill>
                <a:schemeClr val="tx1"/>
              </a:solidFill>
              <a:effectLst>
                <a:outerShdw blurRad="38100" dist="38100" dir="2700000" algn="tl">
                  <a:srgbClr val="000000">
                    <a:alpha val="43137"/>
                  </a:srgbClr>
                </a:outerShdw>
              </a:effectLst>
              <a:cs typeface="+mn-cs"/>
            </a:endParaRPr>
          </a:p>
        </p:txBody>
      </p:sp>
      <p:sp>
        <p:nvSpPr>
          <p:cNvPr id="40964" name="矩形 1">
            <a:extLst>
              <a:ext uri="{FF2B5EF4-FFF2-40B4-BE49-F238E27FC236}">
                <a16:creationId xmlns:a16="http://schemas.microsoft.com/office/drawing/2014/main" id="{6DEC60AA-5658-4582-B630-A420D056201D}"/>
              </a:ext>
            </a:extLst>
          </p:cNvPr>
          <p:cNvSpPr>
            <a:spLocks noChangeArrowheads="1"/>
          </p:cNvSpPr>
          <p:nvPr/>
        </p:nvSpPr>
        <p:spPr bwMode="auto">
          <a:xfrm>
            <a:off x="611188" y="1125538"/>
            <a:ext cx="7777162"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2400">
                <a:latin typeface="標楷體" panose="03000509000000000000" pitchFamily="65" charset="-120"/>
              </a:rPr>
              <a:t>一、成交方式及適用時段</a:t>
            </a:r>
          </a:p>
          <a:p>
            <a:pPr lvl="1"/>
            <a:r>
              <a:rPr lang="zh-TW" altLang="en-US" sz="2000">
                <a:latin typeface="標楷體" panose="03000509000000000000" pitchFamily="65" charset="-120"/>
              </a:rPr>
              <a:t>明訂上櫃有價證券等價成交系統分為集合交易及逐筆交易等兩種撮合成交方式（修正第</a:t>
            </a:r>
            <a:r>
              <a:rPr lang="en-US" altLang="zh-TW" sz="2000">
                <a:latin typeface="標楷體" panose="03000509000000000000" pitchFamily="65" charset="-120"/>
              </a:rPr>
              <a:t>35</a:t>
            </a:r>
            <a:r>
              <a:rPr lang="zh-TW" altLang="en-US" sz="2000">
                <a:latin typeface="標楷體" panose="03000509000000000000" pitchFamily="65" charset="-120"/>
              </a:rPr>
              <a:t>條第</a:t>
            </a:r>
            <a:r>
              <a:rPr lang="en-US" altLang="zh-TW" sz="2000">
                <a:latin typeface="標楷體" panose="03000509000000000000" pitchFamily="65" charset="-120"/>
              </a:rPr>
              <a:t>2</a:t>
            </a:r>
            <a:r>
              <a:rPr lang="zh-TW" altLang="en-US" sz="2000">
                <a:latin typeface="標楷體" panose="03000509000000000000" pitchFamily="65" charset="-120"/>
              </a:rPr>
              <a:t>項）</a:t>
            </a:r>
            <a:endParaRPr lang="en-US" altLang="zh-TW" sz="2000">
              <a:latin typeface="標楷體" panose="03000509000000000000" pitchFamily="65" charset="-120"/>
            </a:endParaRPr>
          </a:p>
          <a:p>
            <a:r>
              <a:rPr lang="zh-TW" altLang="en-US" sz="2400">
                <a:latin typeface="標楷體" panose="03000509000000000000" pitchFamily="65" charset="-120"/>
              </a:rPr>
              <a:t>二、</a:t>
            </a:r>
            <a:r>
              <a:rPr lang="zh-TW" altLang="zh-TW" sz="2400">
                <a:latin typeface="標楷體" panose="03000509000000000000" pitchFamily="65" charset="-120"/>
              </a:rPr>
              <a:t>成交價格決定原則及買賣申報優先順序</a:t>
            </a:r>
            <a:endParaRPr lang="en-US" altLang="zh-TW" sz="2400">
              <a:latin typeface="標楷體" panose="03000509000000000000" pitchFamily="65" charset="-120"/>
            </a:endParaRPr>
          </a:p>
          <a:p>
            <a:pPr lvl="1"/>
            <a:r>
              <a:rPr lang="zh-TW" altLang="zh-TW" sz="2000"/>
              <a:t>集合交易係以滿足最大成交量之原則撮合成交，而逐筆交易則係按逐筆輸入之買進或賣出申報，依規定之原則撮合成交（修正第</a:t>
            </a:r>
            <a:r>
              <a:rPr lang="en-US" altLang="zh-TW" sz="2000"/>
              <a:t>35</a:t>
            </a:r>
            <a:r>
              <a:rPr lang="zh-TW" altLang="zh-TW" sz="2000"/>
              <a:t>條第</a:t>
            </a:r>
            <a:r>
              <a:rPr lang="en-US" altLang="zh-TW" sz="2000"/>
              <a:t>2</a:t>
            </a:r>
            <a:r>
              <a:rPr lang="zh-TW" altLang="zh-TW" sz="2000"/>
              <a:t>項）</a:t>
            </a:r>
            <a:endParaRPr lang="en-US" altLang="zh-TW" sz="2000"/>
          </a:p>
          <a:p>
            <a:r>
              <a:rPr lang="zh-TW" altLang="en-US" sz="2400">
                <a:latin typeface="標楷體" panose="03000509000000000000" pitchFamily="65" charset="-120"/>
              </a:rPr>
              <a:t>三、新增買賣申報種類</a:t>
            </a:r>
            <a:endParaRPr lang="en-US" altLang="zh-TW" sz="2400">
              <a:latin typeface="標楷體" panose="03000509000000000000" pitchFamily="65" charset="-120"/>
            </a:endParaRPr>
          </a:p>
          <a:p>
            <a:pPr lvl="1"/>
            <a:r>
              <a:rPr lang="zh-TW" altLang="zh-TW" sz="2000"/>
              <a:t>新增市價、立即成交否則取消、立即全部成交否則取消等買賣申報種類及配合修正相關條文。（增訂第</a:t>
            </a:r>
            <a:r>
              <a:rPr lang="en-US" altLang="zh-TW" sz="2000"/>
              <a:t>35</a:t>
            </a:r>
            <a:r>
              <a:rPr lang="zh-TW" altLang="zh-TW" sz="2000"/>
              <a:t>條之</a:t>
            </a:r>
            <a:r>
              <a:rPr lang="en-US" altLang="zh-TW" sz="2000"/>
              <a:t>12</a:t>
            </a:r>
            <a:r>
              <a:rPr lang="zh-TW" altLang="zh-TW" sz="2000"/>
              <a:t>、修正條文第</a:t>
            </a:r>
            <a:r>
              <a:rPr lang="en-US" altLang="zh-TW" sz="2000"/>
              <a:t>36</a:t>
            </a:r>
            <a:r>
              <a:rPr lang="zh-TW" altLang="zh-TW" sz="2000"/>
              <a:t>條、第</a:t>
            </a:r>
            <a:r>
              <a:rPr lang="en-US" altLang="zh-TW" sz="2000"/>
              <a:t>62</a:t>
            </a:r>
            <a:r>
              <a:rPr lang="zh-TW" altLang="zh-TW" sz="2000"/>
              <a:t>條、第</a:t>
            </a:r>
            <a:r>
              <a:rPr lang="en-US" altLang="zh-TW" sz="2000"/>
              <a:t>63</a:t>
            </a:r>
            <a:r>
              <a:rPr lang="zh-TW" altLang="zh-TW" sz="2000"/>
              <a:t>條及第</a:t>
            </a:r>
            <a:r>
              <a:rPr lang="en-US" altLang="zh-TW" sz="2000"/>
              <a:t>72</a:t>
            </a:r>
            <a:r>
              <a:rPr lang="zh-TW" altLang="zh-TW" sz="2000"/>
              <a:t>條）</a:t>
            </a:r>
            <a:endParaRPr lang="en-US" altLang="zh-TW" sz="2000"/>
          </a:p>
          <a:p>
            <a:r>
              <a:rPr lang="zh-TW" altLang="en-US" sz="2400">
                <a:latin typeface="標楷體" panose="03000509000000000000" pitchFamily="65" charset="-120"/>
              </a:rPr>
              <a:t>四、</a:t>
            </a:r>
            <a:r>
              <a:rPr lang="zh-TW" altLang="zh-TW" sz="2400">
                <a:latin typeface="標楷體" panose="03000509000000000000" pitchFamily="65" charset="-120"/>
              </a:rPr>
              <a:t>瞬間價格穩定措施</a:t>
            </a:r>
            <a:endParaRPr lang="en-US" altLang="zh-TW" sz="2400">
              <a:latin typeface="標楷體" panose="03000509000000000000" pitchFamily="65" charset="-120"/>
            </a:endParaRPr>
          </a:p>
          <a:p>
            <a:pPr lvl="1"/>
            <a:r>
              <a:rPr lang="zh-TW" altLang="zh-TW" sz="2000"/>
              <a:t>修正有關瞬間價格穩定措施實施標準（修正條文第</a:t>
            </a:r>
            <a:r>
              <a:rPr lang="en-US" altLang="zh-TW" sz="2000"/>
              <a:t>35</a:t>
            </a:r>
            <a:r>
              <a:rPr lang="zh-TW" altLang="zh-TW" sz="2000"/>
              <a:t>條之</a:t>
            </a:r>
            <a:r>
              <a:rPr lang="en-US" altLang="zh-TW" sz="2000"/>
              <a:t>11</a:t>
            </a:r>
            <a:r>
              <a:rPr lang="zh-TW" altLang="zh-TW" sz="2000"/>
              <a:t>）</a:t>
            </a:r>
            <a:endParaRPr lang="en-US" altLang="zh-TW" sz="2000"/>
          </a:p>
          <a:p>
            <a:pPr lvl="1"/>
            <a:endParaRPr lang="zh-TW" altLang="zh-TW" sz="2000"/>
          </a:p>
          <a:p>
            <a:pPr lvl="1"/>
            <a:endParaRPr lang="en-US" altLang="zh-TW"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圖片 2">
            <a:extLst>
              <a:ext uri="{FF2B5EF4-FFF2-40B4-BE49-F238E27FC236}">
                <a16:creationId xmlns:a16="http://schemas.microsoft.com/office/drawing/2014/main" id="{E358C3CE-BE5B-4CBC-9F92-E90602323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01" r="12988" b="6601"/>
          <a:stretch>
            <a:fillRect/>
          </a:stretch>
        </p:blipFill>
        <p:spPr bwMode="auto">
          <a:xfrm>
            <a:off x="467544" y="1021140"/>
            <a:ext cx="8399463"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8">
            <a:extLst>
              <a:ext uri="{FF2B5EF4-FFF2-40B4-BE49-F238E27FC236}">
                <a16:creationId xmlns:a16="http://schemas.microsoft.com/office/drawing/2014/main" id="{8F8C8A9F-5594-4A23-83C3-0D53D883868F}"/>
              </a:ext>
            </a:extLst>
          </p:cNvPr>
          <p:cNvSpPr>
            <a:spLocks noGrp="1" noChangeArrowheads="1"/>
          </p:cNvSpPr>
          <p:nvPr>
            <p:ph type="sldNum" sz="quarter" idx="10"/>
          </p:nvPr>
        </p:nvSpPr>
        <p:spPr>
          <a:xfrm>
            <a:off x="8158163" y="6616700"/>
            <a:ext cx="982662" cy="246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26F578E3-7601-47DC-A0A6-375D00C9DABE}" type="slidenum">
              <a:rPr kumimoji="0" lang="en-US" altLang="zh-TW" smtClean="0">
                <a:solidFill>
                  <a:schemeClr val="bg1"/>
                </a:solidFill>
                <a:latin typeface="Arial" panose="020B0604020202020204" pitchFamily="34" charset="0"/>
                <a:ea typeface="新細明體" panose="02020500000000000000" pitchFamily="18" charset="-120"/>
              </a:rPr>
              <a:pPr/>
              <a:t>27</a:t>
            </a:fld>
            <a:endParaRPr kumimoji="0" lang="en-US" altLang="zh-TW">
              <a:solidFill>
                <a:schemeClr val="bg1"/>
              </a:solidFill>
              <a:latin typeface="Arial" panose="020B0604020202020204" pitchFamily="34" charset="0"/>
              <a:ea typeface="新細明體" panose="02020500000000000000" pitchFamily="18" charset="-120"/>
            </a:endParaRPr>
          </a:p>
        </p:txBody>
      </p:sp>
      <p:sp>
        <p:nvSpPr>
          <p:cNvPr id="9" name="矩形 8">
            <a:extLst>
              <a:ext uri="{FF2B5EF4-FFF2-40B4-BE49-F238E27FC236}">
                <a16:creationId xmlns:a16="http://schemas.microsoft.com/office/drawing/2014/main" id="{4372B2F1-88E1-4B6F-AF84-73EDFF6C627D}"/>
              </a:ext>
            </a:extLst>
          </p:cNvPr>
          <p:cNvSpPr/>
          <p:nvPr/>
        </p:nvSpPr>
        <p:spPr>
          <a:xfrm>
            <a:off x="5435600" y="3573463"/>
            <a:ext cx="4248150" cy="2124075"/>
          </a:xfrm>
          <a:prstGeom prst="rect">
            <a:avLst/>
          </a:prstGeom>
        </p:spPr>
        <p:txBody>
          <a:bodyPr>
            <a:spAutoFit/>
          </a:bodyPr>
          <a:lstStyle/>
          <a:p>
            <a:pPr eaLnBrk="1" hangingPunct="1">
              <a:defRPr/>
            </a:pPr>
            <a:endParaRPr lang="en-US" altLang="zh-TW" sz="4400" b="1" dirty="0">
              <a:effectLst>
                <a:outerShdw blurRad="50000" dist="30000" dir="5400000" algn="tl" rotWithShape="0">
                  <a:srgbClr val="000000">
                    <a:alpha val="30000"/>
                  </a:srgbClr>
                </a:outerShdw>
              </a:effectLst>
              <a:latin typeface="標楷體" pitchFamily="65" charset="-120"/>
            </a:endParaRPr>
          </a:p>
          <a:p>
            <a:pPr eaLnBrk="1" hangingPunct="1">
              <a:defRPr/>
            </a:pPr>
            <a:r>
              <a:rPr lang="zh-TW" altLang="en-US" sz="4400" b="1" dirty="0">
                <a:effectLst>
                  <a:outerShdw blurRad="50000" dist="30000" dir="5400000" algn="tl" rotWithShape="0">
                    <a:srgbClr val="000000">
                      <a:alpha val="30000"/>
                    </a:srgbClr>
                  </a:outerShdw>
                </a:effectLst>
                <a:latin typeface="標楷體" pitchFamily="65" charset="-120"/>
              </a:rPr>
              <a:t>感 謝 聆 聽</a:t>
            </a:r>
            <a:endParaRPr lang="en-US" altLang="zh-TW" sz="4400" b="1" dirty="0">
              <a:effectLst>
                <a:outerShdw blurRad="50000" dist="30000" dir="5400000" algn="tl" rotWithShape="0">
                  <a:srgbClr val="000000">
                    <a:alpha val="30000"/>
                  </a:srgbClr>
                </a:outerShdw>
              </a:effectLst>
              <a:latin typeface="標楷體" pitchFamily="65" charset="-120"/>
            </a:endParaRPr>
          </a:p>
          <a:p>
            <a:pPr eaLnBrk="1" hangingPunct="1">
              <a:defRPr/>
            </a:pPr>
            <a:r>
              <a:rPr lang="zh-TW" altLang="en-US" sz="4400" b="1" dirty="0">
                <a:effectLst>
                  <a:outerShdw blurRad="50000" dist="30000" dir="5400000" algn="tl" rotWithShape="0">
                    <a:srgbClr val="000000">
                      <a:alpha val="30000"/>
                    </a:srgbClr>
                  </a:outerShdw>
                </a:effectLst>
                <a:latin typeface="標楷體" pitchFamily="65" charset="-120"/>
              </a:rPr>
              <a:t>敬 請 指 教</a:t>
            </a:r>
            <a:endParaRPr lang="en-US" altLang="zh-TW" sz="4400" b="1" dirty="0">
              <a:effectLst>
                <a:outerShdw blurRad="50000" dist="30000" dir="5400000" algn="tl" rotWithShape="0">
                  <a:srgbClr val="000000">
                    <a:alpha val="30000"/>
                  </a:srgbClr>
                </a:outerShdw>
              </a:effectLst>
              <a:latin typeface="標楷體" pitchFamily="65" charset="-120"/>
            </a:endParaRPr>
          </a:p>
        </p:txBody>
      </p:sp>
      <p:sp>
        <p:nvSpPr>
          <p:cNvPr id="3" name="矩形 2">
            <a:extLst>
              <a:ext uri="{FF2B5EF4-FFF2-40B4-BE49-F238E27FC236}">
                <a16:creationId xmlns:a16="http://schemas.microsoft.com/office/drawing/2014/main" id="{1AE1CA21-A42D-4DFD-A5EC-4D6CFEA50AD4}"/>
              </a:ext>
            </a:extLst>
          </p:cNvPr>
          <p:cNvSpPr/>
          <p:nvPr/>
        </p:nvSpPr>
        <p:spPr>
          <a:xfrm>
            <a:off x="3764519" y="2590662"/>
            <a:ext cx="5072222" cy="523220"/>
          </a:xfrm>
          <a:prstGeom prst="rect">
            <a:avLst/>
          </a:prstGeom>
        </p:spPr>
        <p:txBody>
          <a:bodyPr wrap="none">
            <a:spAutoFit/>
          </a:bodyPr>
          <a:lstStyle/>
          <a:p>
            <a:r>
              <a:rPr lang="zh-TW" altLang="en-US" sz="2800" b="1" dirty="0">
                <a:solidFill>
                  <a:srgbClr val="FF0000"/>
                </a:solidFill>
              </a:rPr>
              <a:t>逐筆交易服務專線</a:t>
            </a:r>
            <a:r>
              <a:rPr lang="en-US" altLang="zh-TW" sz="2800" b="1" dirty="0">
                <a:solidFill>
                  <a:srgbClr val="FF0000"/>
                </a:solidFill>
              </a:rPr>
              <a:t>:02-23651566</a:t>
            </a:r>
            <a:endParaRPr lang="zh-TW" altLang="en-US" sz="2800" b="1" dirty="0">
              <a:solidFill>
                <a:srgbClr val="FF00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PTå¾çç´ æ PPTå¾çèæ¯ ä¸çå°å¾ãèè²">
            <a:extLst>
              <a:ext uri="{FF2B5EF4-FFF2-40B4-BE49-F238E27FC236}">
                <a16:creationId xmlns:a16="http://schemas.microsoft.com/office/drawing/2014/main" id="{D4AC27C6-621D-4C03-ADC7-E37935B9A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096" b="17107"/>
          <a:stretch>
            <a:fillRect/>
          </a:stretch>
        </p:blipFill>
        <p:spPr bwMode="auto">
          <a:xfrm>
            <a:off x="334963" y="1125538"/>
            <a:ext cx="852963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投影片編號版面配置區 4">
            <a:extLst>
              <a:ext uri="{FF2B5EF4-FFF2-40B4-BE49-F238E27FC236}">
                <a16:creationId xmlns:a16="http://schemas.microsoft.com/office/drawing/2014/main" id="{34E9E81A-3196-46A2-BBF1-736F58FFE50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EC06BE34-4E4A-4C88-98C6-DCD00B61A14B}" type="slidenum">
              <a:rPr kumimoji="0" lang="en-US" altLang="ko-KR" smtClean="0">
                <a:solidFill>
                  <a:schemeClr val="bg1"/>
                </a:solidFill>
                <a:ea typeface="Gulim" panose="020B0600000101010101" pitchFamily="34" charset="-127"/>
              </a:rPr>
              <a:pPr/>
              <a:t>3</a:t>
            </a:fld>
            <a:endParaRPr kumimoji="0" lang="en-US" altLang="ko-KR">
              <a:solidFill>
                <a:schemeClr val="bg1"/>
              </a:solidFill>
              <a:ea typeface="Gulim" panose="020B0600000101010101" pitchFamily="34" charset="-127"/>
            </a:endParaRPr>
          </a:p>
        </p:txBody>
      </p:sp>
      <p:sp>
        <p:nvSpPr>
          <p:cNvPr id="7" name="文字方塊 15">
            <a:extLst>
              <a:ext uri="{FF2B5EF4-FFF2-40B4-BE49-F238E27FC236}">
                <a16:creationId xmlns:a16="http://schemas.microsoft.com/office/drawing/2014/main" id="{C78BEB16-EBCC-49E7-A882-6A2D43EE81DA}"/>
              </a:ext>
            </a:extLst>
          </p:cNvPr>
          <p:cNvSpPr txBox="1">
            <a:spLocks noGrp="1" noChangeArrowheads="1"/>
          </p:cNvSpPr>
          <p:nvPr>
            <p:ph type="title"/>
          </p:nvPr>
        </p:nvSpPr>
        <p:spPr bwMode="auto">
          <a:xfrm>
            <a:off x="420688" y="312738"/>
            <a:ext cx="8229600" cy="590550"/>
          </a:xfrm>
        </p:spPr>
        <p:txBody>
          <a:bodyPr vert="horz" wrap="square" lIns="91440" tIns="45720" rIns="91440" bIns="45720" numCol="1" anchor="t" anchorCtr="0" compatLnSpc="1">
            <a:prstTxWarp prst="textNoShape">
              <a:avLst/>
            </a:prstTxWarp>
            <a:spAutoFit/>
          </a:bodyPr>
          <a:lstStyle/>
          <a:p>
            <a:pPr algn="ctr">
              <a:defRPr/>
            </a:pPr>
            <a:r>
              <a:rPr lang="zh-TW" altLang="en-US" sz="3000" dirty="0">
                <a:solidFill>
                  <a:schemeClr val="tx1"/>
                </a:solidFill>
              </a:rPr>
              <a:t>  </a:t>
            </a:r>
            <a:r>
              <a:rPr lang="zh-TW" altLang="en-US" dirty="0">
                <a:solidFill>
                  <a:schemeClr val="accent4">
                    <a:lumMod val="95000"/>
                    <a:lumOff val="5000"/>
                  </a:schemeClr>
                </a:solidFill>
                <a:effectLst>
                  <a:outerShdw blurRad="38100" dist="38100" dir="2700000" algn="tl">
                    <a:srgbClr val="000000">
                      <a:alpha val="43137"/>
                    </a:srgbClr>
                  </a:outerShdw>
                </a:effectLst>
                <a:latin typeface="標楷體" panose="03000509000000000000" pitchFamily="65" charset="-120"/>
              </a:rPr>
              <a:t>推動逐筆交易緣由</a:t>
            </a:r>
          </a:p>
        </p:txBody>
      </p:sp>
      <p:sp>
        <p:nvSpPr>
          <p:cNvPr id="6" name="橢圓 5">
            <a:extLst>
              <a:ext uri="{FF2B5EF4-FFF2-40B4-BE49-F238E27FC236}">
                <a16:creationId xmlns:a16="http://schemas.microsoft.com/office/drawing/2014/main" id="{8A244157-ACD8-4337-9256-42081C7536A7}"/>
              </a:ext>
            </a:extLst>
          </p:cNvPr>
          <p:cNvSpPr/>
          <p:nvPr/>
        </p:nvSpPr>
        <p:spPr bwMode="auto">
          <a:xfrm>
            <a:off x="1763688" y="2348880"/>
            <a:ext cx="144016" cy="144016"/>
          </a:xfrm>
          <a:prstGeom prst="ellipse">
            <a:avLst/>
          </a:prstGeom>
          <a:solidFill>
            <a:srgbClr val="FF0000"/>
          </a:solidFill>
          <a:ln w="9525" cap="flat" cmpd="sng" algn="ctr">
            <a:solidFill>
              <a:srgbClr val="FF0000"/>
            </a:solidFill>
            <a:prstDash val="solid"/>
            <a:round/>
            <a:headEnd type="none" w="med" len="med"/>
            <a:tailEnd type="none" w="med" len="med"/>
          </a:ln>
          <a:effectLst/>
          <a:scene3d>
            <a:camera prst="isometricOffAxis1Top"/>
            <a:lightRig rig="threePt" dir="t"/>
          </a:scene3d>
          <a:sp3d>
            <a:bevelT prst="relaxedInset"/>
          </a:sp3d>
        </p:spPr>
        <p:txBody>
          <a:bodyPr/>
          <a:lstStyle/>
          <a:p>
            <a:pPr eaLnBrk="1" latinLnBrk="1" hangingPunct="1">
              <a:defRPr/>
            </a:pPr>
            <a:endParaRPr lang="zh-TW" altLang="en-US"/>
          </a:p>
        </p:txBody>
      </p:sp>
      <p:sp>
        <p:nvSpPr>
          <p:cNvPr id="9" name="橢圓 8">
            <a:extLst>
              <a:ext uri="{FF2B5EF4-FFF2-40B4-BE49-F238E27FC236}">
                <a16:creationId xmlns:a16="http://schemas.microsoft.com/office/drawing/2014/main" id="{772C3C17-8978-48D6-8CC8-FFB14EEF0AE7}"/>
              </a:ext>
            </a:extLst>
          </p:cNvPr>
          <p:cNvSpPr/>
          <p:nvPr/>
        </p:nvSpPr>
        <p:spPr bwMode="auto">
          <a:xfrm>
            <a:off x="4067944" y="1883971"/>
            <a:ext cx="144016" cy="144016"/>
          </a:xfrm>
          <a:prstGeom prst="ellipse">
            <a:avLst/>
          </a:prstGeom>
          <a:solidFill>
            <a:srgbClr val="FF0000"/>
          </a:solidFill>
          <a:ln w="9525" cap="flat" cmpd="sng" algn="ctr">
            <a:solidFill>
              <a:srgbClr val="FF0000"/>
            </a:solidFill>
            <a:prstDash val="solid"/>
            <a:round/>
            <a:headEnd type="none" w="med" len="med"/>
            <a:tailEnd type="none" w="med" len="med"/>
          </a:ln>
          <a:effectLst/>
          <a:scene3d>
            <a:camera prst="isometricOffAxis1Top"/>
            <a:lightRig rig="threePt" dir="t"/>
          </a:scene3d>
          <a:sp3d>
            <a:bevelT prst="relaxedInset"/>
          </a:sp3d>
        </p:spPr>
        <p:txBody>
          <a:bodyPr/>
          <a:lstStyle/>
          <a:p>
            <a:pPr eaLnBrk="1" latinLnBrk="1" hangingPunct="1">
              <a:defRPr/>
            </a:pPr>
            <a:endParaRPr lang="zh-TW" altLang="en-US"/>
          </a:p>
        </p:txBody>
      </p:sp>
      <p:sp>
        <p:nvSpPr>
          <p:cNvPr id="10" name="橢圓 9">
            <a:extLst>
              <a:ext uri="{FF2B5EF4-FFF2-40B4-BE49-F238E27FC236}">
                <a16:creationId xmlns:a16="http://schemas.microsoft.com/office/drawing/2014/main" id="{9CAE6709-AA86-4C46-98D4-AEBC79A68053}"/>
              </a:ext>
            </a:extLst>
          </p:cNvPr>
          <p:cNvSpPr/>
          <p:nvPr/>
        </p:nvSpPr>
        <p:spPr bwMode="auto">
          <a:xfrm>
            <a:off x="4211960" y="1996953"/>
            <a:ext cx="144016" cy="144016"/>
          </a:xfrm>
          <a:prstGeom prst="ellipse">
            <a:avLst/>
          </a:prstGeom>
          <a:solidFill>
            <a:srgbClr val="FF0000"/>
          </a:solidFill>
          <a:ln w="9525" cap="flat" cmpd="sng" algn="ctr">
            <a:solidFill>
              <a:srgbClr val="FF0000"/>
            </a:solidFill>
            <a:prstDash val="solid"/>
            <a:round/>
            <a:headEnd type="none" w="med" len="med"/>
            <a:tailEnd type="none" w="med" len="med"/>
          </a:ln>
          <a:effectLst/>
          <a:scene3d>
            <a:camera prst="isometricOffAxis1Top"/>
            <a:lightRig rig="threePt" dir="t"/>
          </a:scene3d>
          <a:sp3d>
            <a:bevelT prst="relaxedInset"/>
          </a:sp3d>
        </p:spPr>
        <p:txBody>
          <a:bodyPr/>
          <a:lstStyle/>
          <a:p>
            <a:pPr eaLnBrk="1" latinLnBrk="1" hangingPunct="1">
              <a:defRPr/>
            </a:pPr>
            <a:endParaRPr lang="zh-TW" altLang="en-US"/>
          </a:p>
        </p:txBody>
      </p:sp>
      <p:sp>
        <p:nvSpPr>
          <p:cNvPr id="11" name="橢圓 10">
            <a:extLst>
              <a:ext uri="{FF2B5EF4-FFF2-40B4-BE49-F238E27FC236}">
                <a16:creationId xmlns:a16="http://schemas.microsoft.com/office/drawing/2014/main" id="{11938103-1246-42A5-B845-D2775BC05B91}"/>
              </a:ext>
            </a:extLst>
          </p:cNvPr>
          <p:cNvSpPr/>
          <p:nvPr/>
        </p:nvSpPr>
        <p:spPr bwMode="auto">
          <a:xfrm>
            <a:off x="4455468" y="1937520"/>
            <a:ext cx="144016" cy="144016"/>
          </a:xfrm>
          <a:prstGeom prst="ellipse">
            <a:avLst/>
          </a:prstGeom>
          <a:solidFill>
            <a:srgbClr val="FF0000"/>
          </a:solidFill>
          <a:ln w="9525" cap="flat" cmpd="sng" algn="ctr">
            <a:solidFill>
              <a:srgbClr val="FF0000"/>
            </a:solidFill>
            <a:prstDash val="solid"/>
            <a:round/>
            <a:headEnd type="none" w="med" len="med"/>
            <a:tailEnd type="none" w="med" len="med"/>
          </a:ln>
          <a:effectLst/>
          <a:scene3d>
            <a:camera prst="isometricOffAxis1Top"/>
            <a:lightRig rig="threePt" dir="t"/>
          </a:scene3d>
          <a:sp3d>
            <a:bevelT prst="relaxedInset"/>
          </a:sp3d>
        </p:spPr>
        <p:txBody>
          <a:bodyPr/>
          <a:lstStyle/>
          <a:p>
            <a:pPr eaLnBrk="1" latinLnBrk="1" hangingPunct="1">
              <a:defRPr/>
            </a:pPr>
            <a:endParaRPr lang="zh-TW" altLang="en-US"/>
          </a:p>
        </p:txBody>
      </p:sp>
      <p:sp>
        <p:nvSpPr>
          <p:cNvPr id="12" name="橢圓 11">
            <a:extLst>
              <a:ext uri="{FF2B5EF4-FFF2-40B4-BE49-F238E27FC236}">
                <a16:creationId xmlns:a16="http://schemas.microsoft.com/office/drawing/2014/main" id="{128BF839-98D2-4D15-BA49-7CF892E98D38}"/>
              </a:ext>
            </a:extLst>
          </p:cNvPr>
          <p:cNvSpPr/>
          <p:nvPr/>
        </p:nvSpPr>
        <p:spPr bwMode="auto">
          <a:xfrm>
            <a:off x="8388424" y="2585188"/>
            <a:ext cx="144016" cy="144016"/>
          </a:xfrm>
          <a:prstGeom prst="ellipse">
            <a:avLst/>
          </a:prstGeom>
          <a:solidFill>
            <a:srgbClr val="FF0000"/>
          </a:solidFill>
          <a:ln w="9525" cap="flat" cmpd="sng" algn="ctr">
            <a:solidFill>
              <a:srgbClr val="FF0000"/>
            </a:solidFill>
            <a:prstDash val="solid"/>
            <a:round/>
            <a:headEnd type="none" w="med" len="med"/>
            <a:tailEnd type="none" w="med" len="med"/>
          </a:ln>
          <a:effectLst/>
          <a:scene3d>
            <a:camera prst="isometricOffAxis1Top"/>
            <a:lightRig rig="threePt" dir="t"/>
          </a:scene3d>
          <a:sp3d>
            <a:bevelT prst="relaxedInset"/>
          </a:sp3d>
        </p:spPr>
        <p:txBody>
          <a:bodyPr/>
          <a:lstStyle/>
          <a:p>
            <a:pPr eaLnBrk="1" latinLnBrk="1" hangingPunct="1">
              <a:defRPr/>
            </a:pPr>
            <a:endParaRPr lang="zh-TW" altLang="en-US"/>
          </a:p>
        </p:txBody>
      </p:sp>
      <p:sp>
        <p:nvSpPr>
          <p:cNvPr id="13" name="橢圓 12">
            <a:extLst>
              <a:ext uri="{FF2B5EF4-FFF2-40B4-BE49-F238E27FC236}">
                <a16:creationId xmlns:a16="http://schemas.microsoft.com/office/drawing/2014/main" id="{59D46864-934F-46EB-94FA-3659F8558D20}"/>
              </a:ext>
            </a:extLst>
          </p:cNvPr>
          <p:cNvSpPr/>
          <p:nvPr/>
        </p:nvSpPr>
        <p:spPr bwMode="auto">
          <a:xfrm>
            <a:off x="7851026" y="2935412"/>
            <a:ext cx="144016" cy="144016"/>
          </a:xfrm>
          <a:prstGeom prst="ellipse">
            <a:avLst/>
          </a:prstGeom>
          <a:solidFill>
            <a:srgbClr val="FF0000"/>
          </a:solidFill>
          <a:ln w="9525" cap="flat" cmpd="sng" algn="ctr">
            <a:solidFill>
              <a:srgbClr val="FF0000"/>
            </a:solidFill>
            <a:prstDash val="solid"/>
            <a:round/>
            <a:headEnd type="none" w="med" len="med"/>
            <a:tailEnd type="none" w="med" len="med"/>
          </a:ln>
          <a:effectLst/>
          <a:scene3d>
            <a:camera prst="isometricOffAxis1Top"/>
            <a:lightRig rig="threePt" dir="t"/>
          </a:scene3d>
          <a:sp3d>
            <a:bevelT prst="relaxedInset"/>
          </a:sp3d>
        </p:spPr>
        <p:txBody>
          <a:bodyPr/>
          <a:lstStyle/>
          <a:p>
            <a:pPr eaLnBrk="1" latinLnBrk="1" hangingPunct="1">
              <a:defRPr/>
            </a:pPr>
            <a:endParaRPr lang="zh-TW" altLang="en-US"/>
          </a:p>
        </p:txBody>
      </p:sp>
      <p:sp>
        <p:nvSpPr>
          <p:cNvPr id="14" name="橢圓 13">
            <a:extLst>
              <a:ext uri="{FF2B5EF4-FFF2-40B4-BE49-F238E27FC236}">
                <a16:creationId xmlns:a16="http://schemas.microsoft.com/office/drawing/2014/main" id="{916A0A4E-7ED9-4B89-B147-41A5C51A026A}"/>
              </a:ext>
            </a:extLst>
          </p:cNvPr>
          <p:cNvSpPr/>
          <p:nvPr/>
        </p:nvSpPr>
        <p:spPr bwMode="auto">
          <a:xfrm>
            <a:off x="7796741" y="2791396"/>
            <a:ext cx="144016" cy="144016"/>
          </a:xfrm>
          <a:prstGeom prst="ellipse">
            <a:avLst/>
          </a:prstGeom>
          <a:solidFill>
            <a:srgbClr val="FF0000"/>
          </a:solidFill>
          <a:ln w="9525" cap="flat" cmpd="sng" algn="ctr">
            <a:solidFill>
              <a:srgbClr val="FF0000"/>
            </a:solidFill>
            <a:prstDash val="solid"/>
            <a:round/>
            <a:headEnd type="none" w="med" len="med"/>
            <a:tailEnd type="none" w="med" len="med"/>
          </a:ln>
          <a:effectLst/>
          <a:scene3d>
            <a:camera prst="isometricOffAxis1Top"/>
            <a:lightRig rig="threePt" dir="t"/>
          </a:scene3d>
          <a:sp3d>
            <a:bevelT prst="relaxedInset"/>
          </a:sp3d>
        </p:spPr>
        <p:txBody>
          <a:bodyPr/>
          <a:lstStyle/>
          <a:p>
            <a:pPr eaLnBrk="1" latinLnBrk="1" hangingPunct="1">
              <a:defRPr/>
            </a:pPr>
            <a:endParaRPr lang="zh-TW" altLang="en-US"/>
          </a:p>
        </p:txBody>
      </p:sp>
      <p:sp>
        <p:nvSpPr>
          <p:cNvPr id="15" name="橢圓 14">
            <a:extLst>
              <a:ext uri="{FF2B5EF4-FFF2-40B4-BE49-F238E27FC236}">
                <a16:creationId xmlns:a16="http://schemas.microsoft.com/office/drawing/2014/main" id="{20D3F38A-EEBB-48C8-86D5-5BF5A3569049}"/>
              </a:ext>
            </a:extLst>
          </p:cNvPr>
          <p:cNvSpPr/>
          <p:nvPr/>
        </p:nvSpPr>
        <p:spPr bwMode="auto">
          <a:xfrm>
            <a:off x="7851026" y="2589210"/>
            <a:ext cx="144016" cy="144016"/>
          </a:xfrm>
          <a:prstGeom prst="ellipse">
            <a:avLst/>
          </a:prstGeom>
          <a:solidFill>
            <a:srgbClr val="FF0000"/>
          </a:solidFill>
          <a:ln w="9525" cap="flat" cmpd="sng" algn="ctr">
            <a:solidFill>
              <a:srgbClr val="FF0000"/>
            </a:solidFill>
            <a:prstDash val="solid"/>
            <a:round/>
            <a:headEnd type="none" w="med" len="med"/>
            <a:tailEnd type="none" w="med" len="med"/>
          </a:ln>
          <a:effectLst/>
          <a:scene3d>
            <a:camera prst="isometricOffAxis1Top"/>
            <a:lightRig rig="threePt" dir="t"/>
          </a:scene3d>
          <a:sp3d>
            <a:bevelT prst="relaxedInset"/>
          </a:sp3d>
        </p:spPr>
        <p:txBody>
          <a:bodyPr/>
          <a:lstStyle/>
          <a:p>
            <a:pPr eaLnBrk="1" latinLnBrk="1" hangingPunct="1">
              <a:defRPr/>
            </a:pPr>
            <a:endParaRPr lang="zh-TW" altLang="en-US"/>
          </a:p>
        </p:txBody>
      </p:sp>
      <p:sp>
        <p:nvSpPr>
          <p:cNvPr id="16" name="橢圓 15">
            <a:extLst>
              <a:ext uri="{FF2B5EF4-FFF2-40B4-BE49-F238E27FC236}">
                <a16:creationId xmlns:a16="http://schemas.microsoft.com/office/drawing/2014/main" id="{A7D02723-9EED-462D-9995-33464D7BB7BC}"/>
              </a:ext>
            </a:extLst>
          </p:cNvPr>
          <p:cNvSpPr/>
          <p:nvPr/>
        </p:nvSpPr>
        <p:spPr bwMode="auto">
          <a:xfrm>
            <a:off x="8086155" y="2492896"/>
            <a:ext cx="144016" cy="144016"/>
          </a:xfrm>
          <a:prstGeom prst="ellipse">
            <a:avLst/>
          </a:prstGeom>
          <a:solidFill>
            <a:srgbClr val="FF0000"/>
          </a:solidFill>
          <a:ln w="9525" cap="flat" cmpd="sng" algn="ctr">
            <a:solidFill>
              <a:srgbClr val="FF0000"/>
            </a:solidFill>
            <a:prstDash val="solid"/>
            <a:round/>
            <a:headEnd type="none" w="med" len="med"/>
            <a:tailEnd type="none" w="med" len="med"/>
          </a:ln>
          <a:effectLst/>
          <a:scene3d>
            <a:camera prst="isometricOffAxis1Top"/>
            <a:lightRig rig="threePt" dir="t"/>
          </a:scene3d>
          <a:sp3d>
            <a:bevelT prst="relaxedInset"/>
          </a:sp3d>
        </p:spPr>
        <p:txBody>
          <a:bodyPr/>
          <a:lstStyle/>
          <a:p>
            <a:pPr eaLnBrk="1" latinLnBrk="1" hangingPunct="1">
              <a:defRPr/>
            </a:pPr>
            <a:endParaRPr lang="zh-TW" altLang="en-US"/>
          </a:p>
        </p:txBody>
      </p:sp>
      <p:sp>
        <p:nvSpPr>
          <p:cNvPr id="17" name="橢圓 16">
            <a:extLst>
              <a:ext uri="{FF2B5EF4-FFF2-40B4-BE49-F238E27FC236}">
                <a16:creationId xmlns:a16="http://schemas.microsoft.com/office/drawing/2014/main" id="{82EA02C4-510E-4791-9213-A4A0E5A6600F}"/>
              </a:ext>
            </a:extLst>
          </p:cNvPr>
          <p:cNvSpPr/>
          <p:nvPr/>
        </p:nvSpPr>
        <p:spPr bwMode="auto">
          <a:xfrm>
            <a:off x="7508709" y="3501008"/>
            <a:ext cx="144016" cy="144016"/>
          </a:xfrm>
          <a:prstGeom prst="ellipse">
            <a:avLst/>
          </a:prstGeom>
          <a:solidFill>
            <a:srgbClr val="FF0000"/>
          </a:solidFill>
          <a:ln w="9525" cap="flat" cmpd="sng" algn="ctr">
            <a:solidFill>
              <a:srgbClr val="FF0000"/>
            </a:solidFill>
            <a:prstDash val="solid"/>
            <a:round/>
            <a:headEnd type="none" w="med" len="med"/>
            <a:tailEnd type="none" w="med" len="med"/>
          </a:ln>
          <a:effectLst/>
          <a:scene3d>
            <a:camera prst="isometricOffAxis1Top"/>
            <a:lightRig rig="threePt" dir="t"/>
          </a:scene3d>
          <a:sp3d>
            <a:bevelT prst="relaxedInset"/>
          </a:sp3d>
        </p:spPr>
        <p:txBody>
          <a:bodyPr/>
          <a:lstStyle/>
          <a:p>
            <a:pPr eaLnBrk="1" latinLnBrk="1" hangingPunct="1">
              <a:defRPr/>
            </a:pPr>
            <a:endParaRPr lang="zh-TW" altLang="en-US"/>
          </a:p>
        </p:txBody>
      </p:sp>
      <p:sp>
        <p:nvSpPr>
          <p:cNvPr id="8" name="弧形向右箭號 7">
            <a:extLst>
              <a:ext uri="{FF2B5EF4-FFF2-40B4-BE49-F238E27FC236}">
                <a16:creationId xmlns:a16="http://schemas.microsoft.com/office/drawing/2014/main" id="{D184D90E-2BD2-4119-8C4C-4D1B94085154}"/>
              </a:ext>
            </a:extLst>
          </p:cNvPr>
          <p:cNvSpPr>
            <a:spLocks noChangeArrowheads="1"/>
          </p:cNvSpPr>
          <p:nvPr/>
        </p:nvSpPr>
        <p:spPr bwMode="auto">
          <a:xfrm rot="-847493">
            <a:off x="1355725" y="2501900"/>
            <a:ext cx="827088" cy="3190875"/>
          </a:xfrm>
          <a:prstGeom prst="curvedRightArrow">
            <a:avLst>
              <a:gd name="adj1" fmla="val 9841"/>
              <a:gd name="adj2" fmla="val 51207"/>
              <a:gd name="adj3" fmla="val 25000"/>
            </a:avLst>
          </a:prstGeom>
          <a:solidFill>
            <a:srgbClr val="FF0000">
              <a:alpha val="25098"/>
            </a:srgbClr>
          </a:solidFill>
          <a:ln w="9525" algn="ctr">
            <a:solidFill>
              <a:srgbClr val="FF0000">
                <a:alpha val="36078"/>
              </a:srgbClr>
            </a:solidFill>
            <a:round/>
            <a:headEnd/>
            <a:tailEnd/>
          </a:ln>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eaLnBrk="1" latinLnBrk="1" hangingPunct="1"/>
            <a:endParaRPr lang="zh-TW" altLang="en-US"/>
          </a:p>
        </p:txBody>
      </p:sp>
      <p:sp>
        <p:nvSpPr>
          <p:cNvPr id="20" name="弧形向右箭號 19">
            <a:extLst>
              <a:ext uri="{FF2B5EF4-FFF2-40B4-BE49-F238E27FC236}">
                <a16:creationId xmlns:a16="http://schemas.microsoft.com/office/drawing/2014/main" id="{16C68525-5082-4241-A46A-DEBAB9F9A660}"/>
              </a:ext>
            </a:extLst>
          </p:cNvPr>
          <p:cNvSpPr>
            <a:spLocks noChangeArrowheads="1"/>
          </p:cNvSpPr>
          <p:nvPr/>
        </p:nvSpPr>
        <p:spPr bwMode="auto">
          <a:xfrm rot="1774001">
            <a:off x="2792413" y="1643063"/>
            <a:ext cx="425450" cy="4032250"/>
          </a:xfrm>
          <a:prstGeom prst="curvedRightArrow">
            <a:avLst>
              <a:gd name="adj1" fmla="val 9873"/>
              <a:gd name="adj2" fmla="val 51293"/>
              <a:gd name="adj3" fmla="val 25000"/>
            </a:avLst>
          </a:prstGeom>
          <a:solidFill>
            <a:srgbClr val="FF0000">
              <a:alpha val="25098"/>
            </a:srgbClr>
          </a:solidFill>
          <a:ln w="9525" algn="ctr">
            <a:solidFill>
              <a:srgbClr val="FF0000">
                <a:alpha val="36078"/>
              </a:srgbClr>
            </a:solidFill>
            <a:round/>
            <a:headEnd/>
            <a:tailEnd/>
          </a:ln>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eaLnBrk="1" latinLnBrk="1" hangingPunct="1"/>
            <a:endParaRPr lang="zh-TW" altLang="en-US"/>
          </a:p>
        </p:txBody>
      </p:sp>
      <p:sp>
        <p:nvSpPr>
          <p:cNvPr id="22" name="弧形向右箭號 21">
            <a:extLst>
              <a:ext uri="{FF2B5EF4-FFF2-40B4-BE49-F238E27FC236}">
                <a16:creationId xmlns:a16="http://schemas.microsoft.com/office/drawing/2014/main" id="{9B7D0EFE-78C2-4885-875D-5C2F2BA97E28}"/>
              </a:ext>
            </a:extLst>
          </p:cNvPr>
          <p:cNvSpPr>
            <a:spLocks noChangeArrowheads="1"/>
          </p:cNvSpPr>
          <p:nvPr/>
        </p:nvSpPr>
        <p:spPr bwMode="auto">
          <a:xfrm rot="1774001">
            <a:off x="2965450" y="1806575"/>
            <a:ext cx="447675" cy="3940175"/>
          </a:xfrm>
          <a:prstGeom prst="curvedRightArrow">
            <a:avLst>
              <a:gd name="adj1" fmla="val 9861"/>
              <a:gd name="adj2" fmla="val 51179"/>
              <a:gd name="adj3" fmla="val 25000"/>
            </a:avLst>
          </a:prstGeom>
          <a:solidFill>
            <a:srgbClr val="FF0000">
              <a:alpha val="25098"/>
            </a:srgbClr>
          </a:solidFill>
          <a:ln w="9525" algn="ctr">
            <a:solidFill>
              <a:srgbClr val="FF0000">
                <a:alpha val="36078"/>
              </a:srgbClr>
            </a:solidFill>
            <a:round/>
            <a:headEnd/>
            <a:tailEnd/>
          </a:ln>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eaLnBrk="1" latinLnBrk="1" hangingPunct="1"/>
            <a:endParaRPr lang="zh-TW" altLang="en-US"/>
          </a:p>
        </p:txBody>
      </p:sp>
      <p:sp>
        <p:nvSpPr>
          <p:cNvPr id="23" name="弧形向右箭號 22">
            <a:extLst>
              <a:ext uri="{FF2B5EF4-FFF2-40B4-BE49-F238E27FC236}">
                <a16:creationId xmlns:a16="http://schemas.microsoft.com/office/drawing/2014/main" id="{44DD5EE4-D4F3-4D8A-BDC9-A253B03E1547}"/>
              </a:ext>
            </a:extLst>
          </p:cNvPr>
          <p:cNvSpPr>
            <a:spLocks noChangeArrowheads="1"/>
          </p:cNvSpPr>
          <p:nvPr/>
        </p:nvSpPr>
        <p:spPr bwMode="auto">
          <a:xfrm rot="3508233">
            <a:off x="4944269" y="973931"/>
            <a:ext cx="587375" cy="5922963"/>
          </a:xfrm>
          <a:prstGeom prst="curvedRightArrow">
            <a:avLst>
              <a:gd name="adj1" fmla="val 9850"/>
              <a:gd name="adj2" fmla="val 51213"/>
              <a:gd name="adj3" fmla="val 25000"/>
            </a:avLst>
          </a:prstGeom>
          <a:solidFill>
            <a:srgbClr val="FF0000">
              <a:alpha val="25098"/>
            </a:srgbClr>
          </a:solidFill>
          <a:ln w="9525" algn="ctr">
            <a:solidFill>
              <a:srgbClr val="FF0000">
                <a:alpha val="36078"/>
              </a:srgbClr>
            </a:solidFill>
            <a:round/>
            <a:headEnd/>
            <a:tailEnd/>
          </a:ln>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eaLnBrk="1" latinLnBrk="1" hangingPunct="1"/>
            <a:endParaRPr lang="zh-TW" altLang="en-US"/>
          </a:p>
        </p:txBody>
      </p:sp>
      <p:sp>
        <p:nvSpPr>
          <p:cNvPr id="24" name="弧形向右箭號 23">
            <a:extLst>
              <a:ext uri="{FF2B5EF4-FFF2-40B4-BE49-F238E27FC236}">
                <a16:creationId xmlns:a16="http://schemas.microsoft.com/office/drawing/2014/main" id="{19BC8842-A8FC-498D-A300-95B538DC8D0F}"/>
              </a:ext>
            </a:extLst>
          </p:cNvPr>
          <p:cNvSpPr>
            <a:spLocks noChangeArrowheads="1"/>
          </p:cNvSpPr>
          <p:nvPr/>
        </p:nvSpPr>
        <p:spPr bwMode="auto">
          <a:xfrm rot="1774001">
            <a:off x="3224213" y="1690688"/>
            <a:ext cx="427037" cy="4032250"/>
          </a:xfrm>
          <a:prstGeom prst="curvedRightArrow">
            <a:avLst>
              <a:gd name="adj1" fmla="val 9836"/>
              <a:gd name="adj2" fmla="val 51103"/>
              <a:gd name="adj3" fmla="val 25000"/>
            </a:avLst>
          </a:prstGeom>
          <a:solidFill>
            <a:srgbClr val="FF0000">
              <a:alpha val="25098"/>
            </a:srgbClr>
          </a:solidFill>
          <a:ln w="9525" algn="ctr">
            <a:solidFill>
              <a:srgbClr val="FF0000">
                <a:alpha val="36078"/>
              </a:srgbClr>
            </a:solidFill>
            <a:round/>
            <a:headEnd/>
            <a:tailEnd/>
          </a:ln>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eaLnBrk="1" latinLnBrk="1" hangingPunct="1"/>
            <a:endParaRPr lang="zh-TW" altLang="en-US"/>
          </a:p>
        </p:txBody>
      </p:sp>
      <p:sp>
        <p:nvSpPr>
          <p:cNvPr id="25" name="弧形向右箭號 24">
            <a:extLst>
              <a:ext uri="{FF2B5EF4-FFF2-40B4-BE49-F238E27FC236}">
                <a16:creationId xmlns:a16="http://schemas.microsoft.com/office/drawing/2014/main" id="{770257C9-5699-4E3F-ADE2-14326597B47B}"/>
              </a:ext>
            </a:extLst>
          </p:cNvPr>
          <p:cNvSpPr>
            <a:spLocks noChangeArrowheads="1"/>
          </p:cNvSpPr>
          <p:nvPr/>
        </p:nvSpPr>
        <p:spPr bwMode="auto">
          <a:xfrm rot="4052377">
            <a:off x="4379119" y="651669"/>
            <a:ext cx="1073150" cy="6192838"/>
          </a:xfrm>
          <a:prstGeom prst="curvedRightArrow">
            <a:avLst>
              <a:gd name="adj1" fmla="val 5504"/>
              <a:gd name="adj2" fmla="val 15495"/>
              <a:gd name="adj3" fmla="val 25000"/>
            </a:avLst>
          </a:prstGeom>
          <a:solidFill>
            <a:srgbClr val="FF0000">
              <a:alpha val="25098"/>
            </a:srgbClr>
          </a:solidFill>
          <a:ln w="9525" algn="ctr">
            <a:solidFill>
              <a:srgbClr val="FF0000">
                <a:alpha val="36078"/>
              </a:srgbClr>
            </a:solidFill>
            <a:round/>
            <a:headEnd/>
            <a:tailEnd/>
          </a:ln>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eaLnBrk="1" latinLnBrk="1" hangingPunct="1"/>
            <a:endParaRPr lang="zh-TW" altLang="en-US"/>
          </a:p>
        </p:txBody>
      </p:sp>
      <p:sp>
        <p:nvSpPr>
          <p:cNvPr id="26" name="弧形向右箭號 25">
            <a:extLst>
              <a:ext uri="{FF2B5EF4-FFF2-40B4-BE49-F238E27FC236}">
                <a16:creationId xmlns:a16="http://schemas.microsoft.com/office/drawing/2014/main" id="{D198B40F-FB26-45EB-AF18-670A1FDCF5C5}"/>
              </a:ext>
            </a:extLst>
          </p:cNvPr>
          <p:cNvSpPr>
            <a:spLocks noChangeArrowheads="1"/>
          </p:cNvSpPr>
          <p:nvPr/>
        </p:nvSpPr>
        <p:spPr bwMode="auto">
          <a:xfrm rot="3744104">
            <a:off x="4710113" y="449263"/>
            <a:ext cx="1174750" cy="6584950"/>
          </a:xfrm>
          <a:prstGeom prst="curvedRightArrow">
            <a:avLst>
              <a:gd name="adj1" fmla="val 9835"/>
              <a:gd name="adj2" fmla="val 28676"/>
              <a:gd name="adj3" fmla="val 25000"/>
            </a:avLst>
          </a:prstGeom>
          <a:solidFill>
            <a:srgbClr val="FF0000">
              <a:alpha val="25098"/>
            </a:srgbClr>
          </a:solidFill>
          <a:ln w="9525" algn="ctr">
            <a:solidFill>
              <a:srgbClr val="FF0000">
                <a:alpha val="36078"/>
              </a:srgbClr>
            </a:solidFill>
            <a:round/>
            <a:headEnd/>
            <a:tailEnd/>
          </a:ln>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eaLnBrk="1" latinLnBrk="1" hangingPunct="1"/>
            <a:endParaRPr lang="zh-TW" altLang="en-US"/>
          </a:p>
        </p:txBody>
      </p:sp>
      <p:sp>
        <p:nvSpPr>
          <p:cNvPr id="27" name="弧形向右箭號 26">
            <a:extLst>
              <a:ext uri="{FF2B5EF4-FFF2-40B4-BE49-F238E27FC236}">
                <a16:creationId xmlns:a16="http://schemas.microsoft.com/office/drawing/2014/main" id="{A9125C57-E56A-4C0B-9026-07E99D6186B6}"/>
              </a:ext>
            </a:extLst>
          </p:cNvPr>
          <p:cNvSpPr>
            <a:spLocks noChangeArrowheads="1"/>
          </p:cNvSpPr>
          <p:nvPr/>
        </p:nvSpPr>
        <p:spPr bwMode="auto">
          <a:xfrm rot="4052377">
            <a:off x="4302125" y="1392238"/>
            <a:ext cx="1074738" cy="5573712"/>
          </a:xfrm>
          <a:prstGeom prst="curvedRightArrow">
            <a:avLst>
              <a:gd name="adj1" fmla="val 5474"/>
              <a:gd name="adj2" fmla="val 15462"/>
              <a:gd name="adj3" fmla="val 25000"/>
            </a:avLst>
          </a:prstGeom>
          <a:solidFill>
            <a:srgbClr val="FF0000">
              <a:alpha val="25098"/>
            </a:srgbClr>
          </a:solidFill>
          <a:ln w="9525" algn="ctr">
            <a:solidFill>
              <a:srgbClr val="FF0000">
                <a:alpha val="36078"/>
              </a:srgbClr>
            </a:solidFill>
            <a:round/>
            <a:headEnd/>
            <a:tailEnd/>
          </a:ln>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eaLnBrk="1" latinLnBrk="1" hangingPunct="1"/>
            <a:endParaRPr lang="zh-TW" altLang="en-US"/>
          </a:p>
        </p:txBody>
      </p:sp>
      <p:graphicFrame>
        <p:nvGraphicFramePr>
          <p:cNvPr id="18" name="表格 17">
            <a:extLst>
              <a:ext uri="{FF2B5EF4-FFF2-40B4-BE49-F238E27FC236}">
                <a16:creationId xmlns:a16="http://schemas.microsoft.com/office/drawing/2014/main" id="{3E46B627-23FB-459D-9DF0-3E065F27379D}"/>
              </a:ext>
            </a:extLst>
          </p:cNvPr>
          <p:cNvGraphicFramePr>
            <a:graphicFrameLocks noGrp="1"/>
          </p:cNvGraphicFramePr>
          <p:nvPr/>
        </p:nvGraphicFramePr>
        <p:xfrm>
          <a:off x="600075" y="5116513"/>
          <a:ext cx="4033839" cy="1076326"/>
        </p:xfrm>
        <a:graphic>
          <a:graphicData uri="http://schemas.openxmlformats.org/drawingml/2006/table">
            <a:tbl>
              <a:tblPr firstRow="1" bandRow="1">
                <a:tableStyleId>{5C22544A-7EE6-4342-B048-85BDC9FD1C3A}</a:tableStyleId>
              </a:tblPr>
              <a:tblGrid>
                <a:gridCol w="1344613">
                  <a:extLst>
                    <a:ext uri="{9D8B030D-6E8A-4147-A177-3AD203B41FA5}">
                      <a16:colId xmlns:a16="http://schemas.microsoft.com/office/drawing/2014/main" val="20000"/>
                    </a:ext>
                  </a:extLst>
                </a:gridCol>
                <a:gridCol w="1344613">
                  <a:extLst>
                    <a:ext uri="{9D8B030D-6E8A-4147-A177-3AD203B41FA5}">
                      <a16:colId xmlns:a16="http://schemas.microsoft.com/office/drawing/2014/main" val="20001"/>
                    </a:ext>
                  </a:extLst>
                </a:gridCol>
                <a:gridCol w="1344613">
                  <a:extLst>
                    <a:ext uri="{9D8B030D-6E8A-4147-A177-3AD203B41FA5}">
                      <a16:colId xmlns:a16="http://schemas.microsoft.com/office/drawing/2014/main" val="20002"/>
                    </a:ext>
                  </a:extLst>
                </a:gridCol>
              </a:tblGrid>
              <a:tr h="538163">
                <a:tc>
                  <a:txBody>
                    <a:bodyPr/>
                    <a:lstStyle/>
                    <a:p>
                      <a:pPr algn="ctr"/>
                      <a:r>
                        <a:rPr lang="zh-TW" altLang="en-US" sz="2800" dirty="0"/>
                        <a:t>開盤</a:t>
                      </a:r>
                    </a:p>
                  </a:txBody>
                  <a:tcPr marL="91419" marR="91419" marT="45730" marB="45730">
                    <a:solidFill>
                      <a:srgbClr val="FF5050"/>
                    </a:solidFill>
                  </a:tcPr>
                </a:tc>
                <a:tc>
                  <a:txBody>
                    <a:bodyPr/>
                    <a:lstStyle/>
                    <a:p>
                      <a:pPr algn="ctr"/>
                      <a:r>
                        <a:rPr lang="zh-TW" altLang="en-US" sz="2800" dirty="0"/>
                        <a:t>盤中</a:t>
                      </a:r>
                    </a:p>
                  </a:txBody>
                  <a:tcPr marL="91419" marR="91419" marT="45730" marB="45730">
                    <a:solidFill>
                      <a:srgbClr val="FF5050"/>
                    </a:solidFill>
                  </a:tcPr>
                </a:tc>
                <a:tc>
                  <a:txBody>
                    <a:bodyPr/>
                    <a:lstStyle/>
                    <a:p>
                      <a:pPr algn="ctr"/>
                      <a:r>
                        <a:rPr lang="zh-TW" altLang="en-US" sz="2800" dirty="0"/>
                        <a:t>收盤</a:t>
                      </a:r>
                    </a:p>
                  </a:txBody>
                  <a:tcPr marL="91419" marR="91419" marT="45730" marB="45730">
                    <a:solidFill>
                      <a:srgbClr val="FF5050"/>
                    </a:solidFill>
                  </a:tcPr>
                </a:tc>
                <a:extLst>
                  <a:ext uri="{0D108BD9-81ED-4DB2-BD59-A6C34878D82A}">
                    <a16:rowId xmlns:a16="http://schemas.microsoft.com/office/drawing/2014/main" val="10000"/>
                  </a:ext>
                </a:extLst>
              </a:tr>
              <a:tr h="538163">
                <a:tc>
                  <a:txBody>
                    <a:bodyPr/>
                    <a:lstStyle/>
                    <a:p>
                      <a:pPr algn="ctr"/>
                      <a:r>
                        <a:rPr lang="zh-TW" altLang="en-US" sz="2800" dirty="0"/>
                        <a:t>集合</a:t>
                      </a:r>
                    </a:p>
                  </a:txBody>
                  <a:tcPr marL="91419" marR="91419" marT="45730" marB="45730">
                    <a:solidFill>
                      <a:srgbClr val="FFCCCC"/>
                    </a:solidFill>
                  </a:tcPr>
                </a:tc>
                <a:tc>
                  <a:txBody>
                    <a:bodyPr/>
                    <a:lstStyle/>
                    <a:p>
                      <a:pPr algn="ctr"/>
                      <a:r>
                        <a:rPr lang="zh-TW" altLang="en-US" sz="2800" b="1" dirty="0">
                          <a:solidFill>
                            <a:srgbClr val="C00000"/>
                          </a:solidFill>
                        </a:rPr>
                        <a:t>逐筆</a:t>
                      </a:r>
                    </a:p>
                  </a:txBody>
                  <a:tcPr marL="91419" marR="91419" marT="45730" marB="45730">
                    <a:solidFill>
                      <a:srgbClr val="FFCCCC"/>
                    </a:solidFill>
                  </a:tcPr>
                </a:tc>
                <a:tc>
                  <a:txBody>
                    <a:bodyPr/>
                    <a:lstStyle/>
                    <a:p>
                      <a:pPr algn="ctr"/>
                      <a:r>
                        <a:rPr lang="zh-TW" altLang="en-US" sz="2800" dirty="0"/>
                        <a:t>集合</a:t>
                      </a:r>
                    </a:p>
                  </a:txBody>
                  <a:tcPr marL="91419" marR="91419" marT="45730" marB="45730">
                    <a:solidFill>
                      <a:srgbClr val="FFCCCC"/>
                    </a:solidFill>
                  </a:tcPr>
                </a:tc>
                <a:extLst>
                  <a:ext uri="{0D108BD9-81ED-4DB2-BD59-A6C34878D82A}">
                    <a16:rowId xmlns:a16="http://schemas.microsoft.com/office/drawing/2014/main" val="10001"/>
                  </a:ext>
                </a:extLst>
              </a:tr>
            </a:tbl>
          </a:graphicData>
        </a:graphic>
      </p:graphicFrame>
      <p:sp>
        <p:nvSpPr>
          <p:cNvPr id="29" name="橢圓 28">
            <a:extLst>
              <a:ext uri="{FF2B5EF4-FFF2-40B4-BE49-F238E27FC236}">
                <a16:creationId xmlns:a16="http://schemas.microsoft.com/office/drawing/2014/main" id="{5A0B7540-FCB8-4538-B9EB-34E7B8DCE63E}"/>
              </a:ext>
            </a:extLst>
          </p:cNvPr>
          <p:cNvSpPr/>
          <p:nvPr/>
        </p:nvSpPr>
        <p:spPr bwMode="auto">
          <a:xfrm>
            <a:off x="7999416" y="2853689"/>
            <a:ext cx="144016" cy="144016"/>
          </a:xfrm>
          <a:prstGeom prst="ellipse">
            <a:avLst/>
          </a:prstGeom>
          <a:solidFill>
            <a:srgbClr val="92D050"/>
          </a:solidFill>
          <a:ln w="9525" cap="flat" cmpd="sng" algn="ctr">
            <a:solidFill>
              <a:srgbClr val="92D050"/>
            </a:solidFill>
            <a:prstDash val="solid"/>
            <a:round/>
            <a:headEnd type="none" w="med" len="med"/>
            <a:tailEnd type="none" w="med" len="med"/>
          </a:ln>
          <a:effectLst/>
          <a:scene3d>
            <a:camera prst="isometricOffAxis1Top"/>
            <a:lightRig rig="threePt" dir="t"/>
          </a:scene3d>
          <a:sp3d>
            <a:bevelT prst="relaxedInset"/>
          </a:sp3d>
        </p:spPr>
        <p:txBody>
          <a:bodyPr/>
          <a:lstStyle/>
          <a:p>
            <a:pPr eaLnBrk="1" latinLnBrk="1" hangingPunct="1">
              <a:defRPr/>
            </a:pPr>
            <a:endParaRPr lang="zh-TW" altLang="en-US"/>
          </a:p>
        </p:txBody>
      </p:sp>
      <p:sp>
        <p:nvSpPr>
          <p:cNvPr id="31" name="弧形向右箭號 30">
            <a:extLst>
              <a:ext uri="{FF2B5EF4-FFF2-40B4-BE49-F238E27FC236}">
                <a16:creationId xmlns:a16="http://schemas.microsoft.com/office/drawing/2014/main" id="{35ABF501-DB7B-4957-A6DA-2C3611B3DAD7}"/>
              </a:ext>
            </a:extLst>
          </p:cNvPr>
          <p:cNvSpPr>
            <a:spLocks noChangeArrowheads="1"/>
          </p:cNvSpPr>
          <p:nvPr/>
        </p:nvSpPr>
        <p:spPr bwMode="auto">
          <a:xfrm rot="2568563" flipH="1">
            <a:off x="6899275" y="2784475"/>
            <a:ext cx="785813" cy="3268663"/>
          </a:xfrm>
          <a:prstGeom prst="curvedRightArrow">
            <a:avLst>
              <a:gd name="adj1" fmla="val 9802"/>
              <a:gd name="adj2" fmla="val 51013"/>
              <a:gd name="adj3" fmla="val 25000"/>
            </a:avLst>
          </a:prstGeom>
          <a:solidFill>
            <a:srgbClr val="99FF66">
              <a:alpha val="25098"/>
            </a:srgbClr>
          </a:solidFill>
          <a:ln w="9525" algn="ctr">
            <a:solidFill>
              <a:srgbClr val="339966">
                <a:alpha val="36078"/>
              </a:srgbClr>
            </a:solidFill>
            <a:round/>
            <a:headEnd/>
            <a:tailEnd/>
          </a:ln>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eaLnBrk="1" latinLnBrk="1" hangingPunct="1"/>
            <a:endParaRPr lang="zh-TW" altLang="en-US"/>
          </a:p>
        </p:txBody>
      </p:sp>
      <p:graphicFrame>
        <p:nvGraphicFramePr>
          <p:cNvPr id="30" name="表格 29">
            <a:extLst>
              <a:ext uri="{FF2B5EF4-FFF2-40B4-BE49-F238E27FC236}">
                <a16:creationId xmlns:a16="http://schemas.microsoft.com/office/drawing/2014/main" id="{A795606D-D13F-404E-984B-70BF4067153D}"/>
              </a:ext>
            </a:extLst>
          </p:cNvPr>
          <p:cNvGraphicFramePr>
            <a:graphicFrameLocks noGrp="1"/>
          </p:cNvGraphicFramePr>
          <p:nvPr/>
        </p:nvGraphicFramePr>
        <p:xfrm>
          <a:off x="4922838" y="5111750"/>
          <a:ext cx="4035426" cy="1076326"/>
        </p:xfrm>
        <a:graphic>
          <a:graphicData uri="http://schemas.openxmlformats.org/drawingml/2006/table">
            <a:tbl>
              <a:tblPr firstRow="1" bandRow="1">
                <a:tableStyleId>{5C22544A-7EE6-4342-B048-85BDC9FD1C3A}</a:tableStyleId>
              </a:tblPr>
              <a:tblGrid>
                <a:gridCol w="1345142">
                  <a:extLst>
                    <a:ext uri="{9D8B030D-6E8A-4147-A177-3AD203B41FA5}">
                      <a16:colId xmlns:a16="http://schemas.microsoft.com/office/drawing/2014/main" val="20000"/>
                    </a:ext>
                  </a:extLst>
                </a:gridCol>
                <a:gridCol w="1345142">
                  <a:extLst>
                    <a:ext uri="{9D8B030D-6E8A-4147-A177-3AD203B41FA5}">
                      <a16:colId xmlns:a16="http://schemas.microsoft.com/office/drawing/2014/main" val="20001"/>
                    </a:ext>
                  </a:extLst>
                </a:gridCol>
                <a:gridCol w="1345142">
                  <a:extLst>
                    <a:ext uri="{9D8B030D-6E8A-4147-A177-3AD203B41FA5}">
                      <a16:colId xmlns:a16="http://schemas.microsoft.com/office/drawing/2014/main" val="20002"/>
                    </a:ext>
                  </a:extLst>
                </a:gridCol>
              </a:tblGrid>
              <a:tr h="538163">
                <a:tc>
                  <a:txBody>
                    <a:bodyPr/>
                    <a:lstStyle/>
                    <a:p>
                      <a:pPr algn="ctr"/>
                      <a:r>
                        <a:rPr lang="zh-TW" altLang="en-US" sz="2800" dirty="0"/>
                        <a:t>開盤</a:t>
                      </a:r>
                    </a:p>
                  </a:txBody>
                  <a:tcPr marL="91455" marR="91455" marT="45730" marB="45730">
                    <a:solidFill>
                      <a:srgbClr val="00B050"/>
                    </a:solidFill>
                  </a:tcPr>
                </a:tc>
                <a:tc>
                  <a:txBody>
                    <a:bodyPr/>
                    <a:lstStyle/>
                    <a:p>
                      <a:pPr algn="ctr"/>
                      <a:r>
                        <a:rPr lang="zh-TW" altLang="en-US" sz="2800" dirty="0"/>
                        <a:t>盤中</a:t>
                      </a:r>
                    </a:p>
                  </a:txBody>
                  <a:tcPr marL="91455" marR="91455" marT="45730" marB="45730">
                    <a:solidFill>
                      <a:srgbClr val="00B050"/>
                    </a:solidFill>
                  </a:tcPr>
                </a:tc>
                <a:tc>
                  <a:txBody>
                    <a:bodyPr/>
                    <a:lstStyle/>
                    <a:p>
                      <a:pPr algn="ctr"/>
                      <a:r>
                        <a:rPr lang="zh-TW" altLang="en-US" sz="2800" dirty="0"/>
                        <a:t>收盤</a:t>
                      </a:r>
                    </a:p>
                  </a:txBody>
                  <a:tcPr marL="91455" marR="91455" marT="45730" marB="45730">
                    <a:solidFill>
                      <a:srgbClr val="00B050"/>
                    </a:solidFill>
                  </a:tcPr>
                </a:tc>
                <a:extLst>
                  <a:ext uri="{0D108BD9-81ED-4DB2-BD59-A6C34878D82A}">
                    <a16:rowId xmlns:a16="http://schemas.microsoft.com/office/drawing/2014/main" val="10000"/>
                  </a:ext>
                </a:extLst>
              </a:tr>
              <a:tr h="538163">
                <a:tc>
                  <a:txBody>
                    <a:bodyPr/>
                    <a:lstStyle/>
                    <a:p>
                      <a:pPr algn="ctr"/>
                      <a:r>
                        <a:rPr lang="zh-TW" altLang="en-US" sz="2800" dirty="0"/>
                        <a:t>集合</a:t>
                      </a:r>
                    </a:p>
                  </a:txBody>
                  <a:tcPr marL="91455" marR="91455" marT="45730" marB="45730">
                    <a:solidFill>
                      <a:srgbClr val="CCFFCC"/>
                    </a:solidFill>
                  </a:tcPr>
                </a:tc>
                <a:tc>
                  <a:txBody>
                    <a:bodyPr/>
                    <a:lstStyle/>
                    <a:p>
                      <a:pPr algn="ctr"/>
                      <a:r>
                        <a:rPr lang="zh-TW" altLang="en-US" sz="2800" b="1" dirty="0">
                          <a:solidFill>
                            <a:srgbClr val="339966"/>
                          </a:solidFill>
                        </a:rPr>
                        <a:t>集合</a:t>
                      </a:r>
                    </a:p>
                  </a:txBody>
                  <a:tcPr marL="91455" marR="91455" marT="45730" marB="45730">
                    <a:solidFill>
                      <a:srgbClr val="CCFFCC"/>
                    </a:solidFill>
                  </a:tcPr>
                </a:tc>
                <a:tc>
                  <a:txBody>
                    <a:bodyPr/>
                    <a:lstStyle/>
                    <a:p>
                      <a:pPr algn="ctr"/>
                      <a:r>
                        <a:rPr lang="zh-TW" altLang="en-US" sz="2800" dirty="0"/>
                        <a:t>集合</a:t>
                      </a:r>
                    </a:p>
                  </a:txBody>
                  <a:tcPr marL="91455" marR="91455" marT="45730" marB="45730">
                    <a:solidFill>
                      <a:srgbClr val="CCFFCC"/>
                    </a:solidFill>
                  </a:tcPr>
                </a:tc>
                <a:extLst>
                  <a:ext uri="{0D108BD9-81ED-4DB2-BD59-A6C34878D82A}">
                    <a16:rowId xmlns:a16="http://schemas.microsoft.com/office/drawing/2014/main" val="10001"/>
                  </a:ext>
                </a:extLst>
              </a:tr>
            </a:tbl>
          </a:graphicData>
        </a:graphic>
      </p:graphicFrame>
      <p:sp>
        <p:nvSpPr>
          <p:cNvPr id="20533" name="文字方塊 1">
            <a:extLst>
              <a:ext uri="{FF2B5EF4-FFF2-40B4-BE49-F238E27FC236}">
                <a16:creationId xmlns:a16="http://schemas.microsoft.com/office/drawing/2014/main" id="{961FB0F9-1EE7-4508-B60A-07631442CB66}"/>
              </a:ext>
            </a:extLst>
          </p:cNvPr>
          <p:cNvSpPr txBox="1">
            <a:spLocks noChangeArrowheads="1"/>
          </p:cNvSpPr>
          <p:nvPr/>
        </p:nvSpPr>
        <p:spPr bwMode="auto">
          <a:xfrm>
            <a:off x="1547813" y="2095500"/>
            <a:ext cx="5953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1600" b="1">
                <a:solidFill>
                  <a:srgbClr val="FF0000"/>
                </a:solidFill>
              </a:rPr>
              <a:t>紐約</a:t>
            </a:r>
          </a:p>
        </p:txBody>
      </p:sp>
      <p:sp>
        <p:nvSpPr>
          <p:cNvPr id="20534" name="文字方塊 27">
            <a:extLst>
              <a:ext uri="{FF2B5EF4-FFF2-40B4-BE49-F238E27FC236}">
                <a16:creationId xmlns:a16="http://schemas.microsoft.com/office/drawing/2014/main" id="{7A42B678-3709-417F-99B6-FB91A673E5AE}"/>
              </a:ext>
            </a:extLst>
          </p:cNvPr>
          <p:cNvSpPr txBox="1">
            <a:spLocks noChangeArrowheads="1"/>
          </p:cNvSpPr>
          <p:nvPr/>
        </p:nvSpPr>
        <p:spPr bwMode="auto">
          <a:xfrm>
            <a:off x="3835400" y="1652588"/>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1600" b="1">
                <a:solidFill>
                  <a:srgbClr val="FF0000"/>
                </a:solidFill>
              </a:rPr>
              <a:t>倫敦</a:t>
            </a:r>
          </a:p>
        </p:txBody>
      </p:sp>
      <p:sp>
        <p:nvSpPr>
          <p:cNvPr id="20535" name="文字方塊 31">
            <a:extLst>
              <a:ext uri="{FF2B5EF4-FFF2-40B4-BE49-F238E27FC236}">
                <a16:creationId xmlns:a16="http://schemas.microsoft.com/office/drawing/2014/main" id="{F498BC60-960B-4943-ADAE-23807865AB86}"/>
              </a:ext>
            </a:extLst>
          </p:cNvPr>
          <p:cNvSpPr txBox="1">
            <a:spLocks noChangeArrowheads="1"/>
          </p:cNvSpPr>
          <p:nvPr/>
        </p:nvSpPr>
        <p:spPr bwMode="auto">
          <a:xfrm>
            <a:off x="3835400" y="2106613"/>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1600" b="1">
                <a:solidFill>
                  <a:srgbClr val="FF0000"/>
                </a:solidFill>
              </a:rPr>
              <a:t>法國</a:t>
            </a:r>
          </a:p>
        </p:txBody>
      </p:sp>
      <p:sp>
        <p:nvSpPr>
          <p:cNvPr id="20536" name="文字方塊 32">
            <a:extLst>
              <a:ext uri="{FF2B5EF4-FFF2-40B4-BE49-F238E27FC236}">
                <a16:creationId xmlns:a16="http://schemas.microsoft.com/office/drawing/2014/main" id="{0B13BD09-39EB-476A-A92E-CE80241B91AB}"/>
              </a:ext>
            </a:extLst>
          </p:cNvPr>
          <p:cNvSpPr txBox="1">
            <a:spLocks noChangeArrowheads="1"/>
          </p:cNvSpPr>
          <p:nvPr/>
        </p:nvSpPr>
        <p:spPr bwMode="auto">
          <a:xfrm>
            <a:off x="4514850" y="1865313"/>
            <a:ext cx="5953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1600" b="1">
                <a:solidFill>
                  <a:srgbClr val="FF0000"/>
                </a:solidFill>
              </a:rPr>
              <a:t>德國</a:t>
            </a:r>
          </a:p>
        </p:txBody>
      </p:sp>
      <p:sp>
        <p:nvSpPr>
          <p:cNvPr id="20537" name="文字方塊 33">
            <a:extLst>
              <a:ext uri="{FF2B5EF4-FFF2-40B4-BE49-F238E27FC236}">
                <a16:creationId xmlns:a16="http://schemas.microsoft.com/office/drawing/2014/main" id="{030E1436-BB98-46D6-84B0-BFF0976C655A}"/>
              </a:ext>
            </a:extLst>
          </p:cNvPr>
          <p:cNvSpPr txBox="1">
            <a:spLocks noChangeArrowheads="1"/>
          </p:cNvSpPr>
          <p:nvPr/>
        </p:nvSpPr>
        <p:spPr bwMode="auto">
          <a:xfrm>
            <a:off x="8416925" y="2541588"/>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1600" b="1">
                <a:solidFill>
                  <a:srgbClr val="FF0000"/>
                </a:solidFill>
              </a:rPr>
              <a:t>東京</a:t>
            </a:r>
          </a:p>
        </p:txBody>
      </p:sp>
      <p:sp>
        <p:nvSpPr>
          <p:cNvPr id="20538" name="文字方塊 34">
            <a:extLst>
              <a:ext uri="{FF2B5EF4-FFF2-40B4-BE49-F238E27FC236}">
                <a16:creationId xmlns:a16="http://schemas.microsoft.com/office/drawing/2014/main" id="{2905A8D0-C415-4303-8864-F829D39A7626}"/>
              </a:ext>
            </a:extLst>
          </p:cNvPr>
          <p:cNvSpPr txBox="1">
            <a:spLocks noChangeArrowheads="1"/>
          </p:cNvSpPr>
          <p:nvPr/>
        </p:nvSpPr>
        <p:spPr bwMode="auto">
          <a:xfrm>
            <a:off x="7848600" y="2247900"/>
            <a:ext cx="595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1600" b="1">
                <a:solidFill>
                  <a:srgbClr val="FF0000"/>
                </a:solidFill>
              </a:rPr>
              <a:t>韓國</a:t>
            </a:r>
          </a:p>
        </p:txBody>
      </p:sp>
      <p:sp>
        <p:nvSpPr>
          <p:cNvPr id="20539" name="文字方塊 35">
            <a:extLst>
              <a:ext uri="{FF2B5EF4-FFF2-40B4-BE49-F238E27FC236}">
                <a16:creationId xmlns:a16="http://schemas.microsoft.com/office/drawing/2014/main" id="{0B4C82D2-AFCA-4CEA-9B70-08A6422C4782}"/>
              </a:ext>
            </a:extLst>
          </p:cNvPr>
          <p:cNvSpPr txBox="1">
            <a:spLocks noChangeArrowheads="1"/>
          </p:cNvSpPr>
          <p:nvPr/>
        </p:nvSpPr>
        <p:spPr bwMode="auto">
          <a:xfrm>
            <a:off x="7307263" y="2452688"/>
            <a:ext cx="595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1600" b="1">
                <a:solidFill>
                  <a:srgbClr val="FF0000"/>
                </a:solidFill>
              </a:rPr>
              <a:t>上海</a:t>
            </a:r>
          </a:p>
        </p:txBody>
      </p:sp>
      <p:sp>
        <p:nvSpPr>
          <p:cNvPr id="20540" name="文字方塊 36">
            <a:extLst>
              <a:ext uri="{FF2B5EF4-FFF2-40B4-BE49-F238E27FC236}">
                <a16:creationId xmlns:a16="http://schemas.microsoft.com/office/drawing/2014/main" id="{AA947073-3F95-41AD-A274-CB2C2B5A23D7}"/>
              </a:ext>
            </a:extLst>
          </p:cNvPr>
          <p:cNvSpPr txBox="1">
            <a:spLocks noChangeArrowheads="1"/>
          </p:cNvSpPr>
          <p:nvPr/>
        </p:nvSpPr>
        <p:spPr bwMode="auto">
          <a:xfrm>
            <a:off x="7335838" y="2668588"/>
            <a:ext cx="595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1600" b="1">
                <a:solidFill>
                  <a:srgbClr val="FF0000"/>
                </a:solidFill>
              </a:rPr>
              <a:t>深圳</a:t>
            </a:r>
          </a:p>
        </p:txBody>
      </p:sp>
      <p:sp>
        <p:nvSpPr>
          <p:cNvPr id="20541" name="文字方塊 37">
            <a:extLst>
              <a:ext uri="{FF2B5EF4-FFF2-40B4-BE49-F238E27FC236}">
                <a16:creationId xmlns:a16="http://schemas.microsoft.com/office/drawing/2014/main" id="{ECCD9FD4-83C4-49D6-9167-E6D0F0C992F5}"/>
              </a:ext>
            </a:extLst>
          </p:cNvPr>
          <p:cNvSpPr txBox="1">
            <a:spLocks noChangeArrowheads="1"/>
          </p:cNvSpPr>
          <p:nvPr/>
        </p:nvSpPr>
        <p:spPr bwMode="auto">
          <a:xfrm>
            <a:off x="7418388" y="3003550"/>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1600" b="1">
                <a:solidFill>
                  <a:srgbClr val="FF0000"/>
                </a:solidFill>
              </a:rPr>
              <a:t>香港</a:t>
            </a:r>
          </a:p>
        </p:txBody>
      </p:sp>
      <p:sp>
        <p:nvSpPr>
          <p:cNvPr id="20542" name="文字方塊 38">
            <a:extLst>
              <a:ext uri="{FF2B5EF4-FFF2-40B4-BE49-F238E27FC236}">
                <a16:creationId xmlns:a16="http://schemas.microsoft.com/office/drawing/2014/main" id="{A786ABE4-E9E6-42DC-9472-B2DCE2906A78}"/>
              </a:ext>
            </a:extLst>
          </p:cNvPr>
          <p:cNvSpPr txBox="1">
            <a:spLocks noChangeArrowheads="1"/>
          </p:cNvSpPr>
          <p:nvPr/>
        </p:nvSpPr>
        <p:spPr bwMode="auto">
          <a:xfrm>
            <a:off x="6819900" y="3441700"/>
            <a:ext cx="80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1600" b="1">
                <a:solidFill>
                  <a:srgbClr val="FF0000"/>
                </a:solidFill>
              </a:rPr>
              <a:t>新加坡</a:t>
            </a:r>
          </a:p>
        </p:txBody>
      </p:sp>
      <p:sp>
        <p:nvSpPr>
          <p:cNvPr id="40" name="文字方塊 39">
            <a:extLst>
              <a:ext uri="{FF2B5EF4-FFF2-40B4-BE49-F238E27FC236}">
                <a16:creationId xmlns:a16="http://schemas.microsoft.com/office/drawing/2014/main" id="{C7D6733B-9C5E-4AFB-9F49-1EA82DA84C60}"/>
              </a:ext>
            </a:extLst>
          </p:cNvPr>
          <p:cNvSpPr txBox="1">
            <a:spLocks noChangeArrowheads="1"/>
          </p:cNvSpPr>
          <p:nvPr/>
        </p:nvSpPr>
        <p:spPr bwMode="auto">
          <a:xfrm>
            <a:off x="8043863" y="2790825"/>
            <a:ext cx="59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1600" b="1">
                <a:solidFill>
                  <a:srgbClr val="00B050"/>
                </a:solidFill>
              </a:rPr>
              <a:t>台灣</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up)">
                                      <p:cBhvr>
                                        <p:cTn id="28" dur="500"/>
                                        <p:tgtEl>
                                          <p:spTgt spid="26"/>
                                        </p:tgtEl>
                                      </p:cBhvr>
                                    </p:animEffect>
                                  </p:childTnLst>
                                </p:cTn>
                              </p:par>
                            </p:childTnLst>
                          </p:cTn>
                        </p:par>
                        <p:par>
                          <p:cTn id="29" fill="hold" nodeType="afterGroup">
                            <p:stCondLst>
                              <p:cond delay="500"/>
                            </p:stCondLst>
                            <p:childTnLst>
                              <p:par>
                                <p:cTn id="30" presetID="1"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par>
                          <p:cTn id="36" fill="hold" nodeType="afterGroup">
                            <p:stCondLst>
                              <p:cond delay="0"/>
                            </p:stCondLst>
                            <p:childTnLst>
                              <p:par>
                                <p:cTn id="37" presetID="22" presetClass="entr" presetSubtype="1"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500"/>
                                        <p:tgtEl>
                                          <p:spTgt spid="31"/>
                                        </p:tgtEl>
                                      </p:cBhvr>
                                    </p:animEffect>
                                  </p:childTnLst>
                                </p:cTn>
                              </p:par>
                            </p:childTnLst>
                          </p:cTn>
                        </p:par>
                        <p:par>
                          <p:cTn id="40" fill="hold" nodeType="afterGroup">
                            <p:stCondLst>
                              <p:cond delay="500"/>
                            </p:stCondLst>
                            <p:childTnLst>
                              <p:par>
                                <p:cTn id="41" presetID="1"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2" grpId="0" animBg="1"/>
      <p:bldP spid="23" grpId="0" animBg="1"/>
      <p:bldP spid="24" grpId="0" animBg="1"/>
      <p:bldP spid="25" grpId="0" animBg="1"/>
      <p:bldP spid="26" grpId="0" animBg="1"/>
      <p:bldP spid="27" grpId="0" animBg="1"/>
      <p:bldP spid="31"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FBE4CA-5808-4E4E-B717-AF1C777AEBF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6FB8791-FCE1-467E-B8E3-41CB6594427C}"/>
              </a:ext>
            </a:extLst>
          </p:cNvPr>
          <p:cNvSpPr>
            <a:spLocks noGrp="1"/>
          </p:cNvSpPr>
          <p:nvPr>
            <p:ph idx="1"/>
          </p:nvPr>
        </p:nvSpPr>
        <p:spPr/>
        <p:txBody>
          <a:bodyPr/>
          <a:lstStyle/>
          <a:p>
            <a:r>
              <a:rPr lang="zh-TW" altLang="en-US" dirty="0"/>
              <a:t>撮合時間</a:t>
            </a:r>
            <a:endParaRPr lang="en-US" altLang="zh-TW" dirty="0"/>
          </a:p>
          <a:p>
            <a:endParaRPr lang="en-US" altLang="zh-TW" dirty="0"/>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32E69F90-0818-4609-87B6-D665D8309B18}"/>
              </a:ext>
            </a:extLst>
          </p:cNvPr>
          <p:cNvSpPr>
            <a:spLocks noGrp="1"/>
          </p:cNvSpPr>
          <p:nvPr>
            <p:ph type="sldNum" sz="quarter" idx="10"/>
          </p:nvPr>
        </p:nvSpPr>
        <p:spPr/>
        <p:txBody>
          <a:bodyPr/>
          <a:lstStyle/>
          <a:p>
            <a:pPr>
              <a:defRPr/>
            </a:pPr>
            <a:fld id="{C1331BCF-2DF4-4590-8007-946EC33B55AF}" type="slidenum">
              <a:rPr lang="en-US" altLang="ko-KR" smtClean="0"/>
              <a:pPr>
                <a:defRPr/>
              </a:pPr>
              <a:t>4</a:t>
            </a:fld>
            <a:endParaRPr lang="en-US" altLang="ko-KR"/>
          </a:p>
        </p:txBody>
      </p:sp>
      <p:sp>
        <p:nvSpPr>
          <p:cNvPr id="9" name="減號 8">
            <a:extLst>
              <a:ext uri="{FF2B5EF4-FFF2-40B4-BE49-F238E27FC236}">
                <a16:creationId xmlns:a16="http://schemas.microsoft.com/office/drawing/2014/main" id="{E665C020-1D67-438B-B438-DD203BD0F9FA}"/>
              </a:ext>
            </a:extLst>
          </p:cNvPr>
          <p:cNvSpPr/>
          <p:nvPr/>
        </p:nvSpPr>
        <p:spPr bwMode="auto">
          <a:xfrm>
            <a:off x="817240" y="3429000"/>
            <a:ext cx="2242592" cy="792088"/>
          </a:xfrm>
          <a:prstGeom prst="mathMin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Times New Roman" pitchFamily="18" charset="0"/>
              <a:ea typeface="標楷體" pitchFamily="65" charset="-120"/>
            </a:endParaRPr>
          </a:p>
        </p:txBody>
      </p:sp>
      <p:sp>
        <p:nvSpPr>
          <p:cNvPr id="11" name="減號 10">
            <a:extLst>
              <a:ext uri="{FF2B5EF4-FFF2-40B4-BE49-F238E27FC236}">
                <a16:creationId xmlns:a16="http://schemas.microsoft.com/office/drawing/2014/main" id="{1EBA5E5A-7948-4778-85CF-70A5C2F20061}"/>
              </a:ext>
            </a:extLst>
          </p:cNvPr>
          <p:cNvSpPr/>
          <p:nvPr/>
        </p:nvSpPr>
        <p:spPr bwMode="auto">
          <a:xfrm>
            <a:off x="2075167" y="3429000"/>
            <a:ext cx="5289238" cy="792088"/>
          </a:xfrm>
          <a:prstGeom prst="mathMinus">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dirty="0">
              <a:ln>
                <a:noFill/>
              </a:ln>
              <a:solidFill>
                <a:schemeClr val="tx1"/>
              </a:solidFill>
              <a:effectLst/>
              <a:latin typeface="Times New Roman" pitchFamily="18" charset="0"/>
              <a:ea typeface="標楷體" pitchFamily="65" charset="-120"/>
            </a:endParaRPr>
          </a:p>
        </p:txBody>
      </p:sp>
      <p:sp>
        <p:nvSpPr>
          <p:cNvPr id="13" name="減號 12">
            <a:extLst>
              <a:ext uri="{FF2B5EF4-FFF2-40B4-BE49-F238E27FC236}">
                <a16:creationId xmlns:a16="http://schemas.microsoft.com/office/drawing/2014/main" id="{97761823-F54A-4E80-ABEF-580050B14271}"/>
              </a:ext>
            </a:extLst>
          </p:cNvPr>
          <p:cNvSpPr/>
          <p:nvPr/>
        </p:nvSpPr>
        <p:spPr bwMode="auto">
          <a:xfrm>
            <a:off x="6403259" y="3435538"/>
            <a:ext cx="1922302" cy="792088"/>
          </a:xfrm>
          <a:prstGeom prst="mathMin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Times New Roman" pitchFamily="18" charset="0"/>
              <a:ea typeface="標楷體" pitchFamily="65" charset="-120"/>
            </a:endParaRPr>
          </a:p>
        </p:txBody>
      </p:sp>
      <p:sp>
        <p:nvSpPr>
          <p:cNvPr id="14" name="文字方塊 13">
            <a:extLst>
              <a:ext uri="{FF2B5EF4-FFF2-40B4-BE49-F238E27FC236}">
                <a16:creationId xmlns:a16="http://schemas.microsoft.com/office/drawing/2014/main" id="{AE34A6EC-248D-4227-98D2-EF5BBCBA0B9D}"/>
              </a:ext>
            </a:extLst>
          </p:cNvPr>
          <p:cNvSpPr txBox="1"/>
          <p:nvPr/>
        </p:nvSpPr>
        <p:spPr>
          <a:xfrm>
            <a:off x="971600" y="2996952"/>
            <a:ext cx="7056784" cy="461665"/>
          </a:xfrm>
          <a:prstGeom prst="rect">
            <a:avLst/>
          </a:prstGeom>
          <a:noFill/>
        </p:spPr>
        <p:txBody>
          <a:bodyPr wrap="square" rtlCol="0">
            <a:spAutoFit/>
          </a:bodyPr>
          <a:lstStyle/>
          <a:p>
            <a:r>
              <a:rPr lang="en-US" altLang="zh-TW" dirty="0"/>
              <a:t>   8:30~9:00              </a:t>
            </a:r>
            <a:r>
              <a:rPr lang="en-US" altLang="zh-TW" sz="2400" dirty="0"/>
              <a:t>9:00~                                        </a:t>
            </a:r>
            <a:r>
              <a:rPr lang="en-US" altLang="zh-TW" dirty="0"/>
              <a:t>13:25~13:30 </a:t>
            </a:r>
            <a:endParaRPr lang="zh-TW" altLang="en-US" dirty="0"/>
          </a:p>
        </p:txBody>
      </p:sp>
      <p:cxnSp>
        <p:nvCxnSpPr>
          <p:cNvPr id="18" name="直線單箭頭接點 17">
            <a:extLst>
              <a:ext uri="{FF2B5EF4-FFF2-40B4-BE49-F238E27FC236}">
                <a16:creationId xmlns:a16="http://schemas.microsoft.com/office/drawing/2014/main" id="{96BC2C7C-0259-4FA2-8103-7787D83CF198}"/>
              </a:ext>
            </a:extLst>
          </p:cNvPr>
          <p:cNvCxnSpPr/>
          <p:nvPr/>
        </p:nvCxnSpPr>
        <p:spPr bwMode="auto">
          <a:xfrm>
            <a:off x="2771800" y="2996952"/>
            <a:ext cx="0" cy="1512168"/>
          </a:xfrm>
          <a:prstGeom prst="straightConnector1">
            <a:avLst/>
          </a:prstGeom>
          <a:ln w="47625">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20" name="左右大括弧 19">
            <a:extLst>
              <a:ext uri="{FF2B5EF4-FFF2-40B4-BE49-F238E27FC236}">
                <a16:creationId xmlns:a16="http://schemas.microsoft.com/office/drawing/2014/main" id="{E3D99834-E2BC-44CC-AE50-6F5A7AAE18C2}"/>
              </a:ext>
            </a:extLst>
          </p:cNvPr>
          <p:cNvSpPr/>
          <p:nvPr/>
        </p:nvSpPr>
        <p:spPr bwMode="auto">
          <a:xfrm>
            <a:off x="2986492" y="4019646"/>
            <a:ext cx="3528385" cy="465589"/>
          </a:xfrm>
          <a:prstGeom prst="bracePair">
            <a:avLst/>
          </a:prstGeom>
          <a:solidFill>
            <a:schemeClr val="bg1"/>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zh-TW" altLang="en-US" sz="2800" b="0" i="0" u="none" strike="noStrike" cap="none" normalizeH="0" baseline="0" dirty="0">
                <a:ln>
                  <a:noFill/>
                </a:ln>
                <a:solidFill>
                  <a:srgbClr val="FF0000"/>
                </a:solidFill>
                <a:effectLst/>
                <a:latin typeface="標楷體" panose="03000509000000000000" pitchFamily="65" charset="-120"/>
              </a:rPr>
              <a:t>盤中逐筆交易時間</a:t>
            </a:r>
          </a:p>
        </p:txBody>
      </p:sp>
      <p:sp>
        <p:nvSpPr>
          <p:cNvPr id="21" name="文字方塊 20">
            <a:extLst>
              <a:ext uri="{FF2B5EF4-FFF2-40B4-BE49-F238E27FC236}">
                <a16:creationId xmlns:a16="http://schemas.microsoft.com/office/drawing/2014/main" id="{572B4FD4-EDB7-4FC3-83E4-C0BC7C5AA39E}"/>
              </a:ext>
            </a:extLst>
          </p:cNvPr>
          <p:cNvSpPr txBox="1"/>
          <p:nvPr/>
        </p:nvSpPr>
        <p:spPr>
          <a:xfrm>
            <a:off x="1182466" y="3999138"/>
            <a:ext cx="1438947" cy="707886"/>
          </a:xfrm>
          <a:prstGeom prst="rect">
            <a:avLst/>
          </a:prstGeom>
          <a:noFill/>
        </p:spPr>
        <p:txBody>
          <a:bodyPr wrap="square" rtlCol="0">
            <a:spAutoFit/>
          </a:bodyPr>
          <a:lstStyle/>
          <a:p>
            <a:r>
              <a:rPr lang="zh-TW" altLang="en-US" sz="2000" dirty="0">
                <a:solidFill>
                  <a:srgbClr val="006600"/>
                </a:solidFill>
                <a:latin typeface="標楷體" panose="03000509000000000000" pitchFamily="65" charset="-120"/>
              </a:rPr>
              <a:t>集合交易</a:t>
            </a:r>
            <a:endParaRPr lang="en-US" altLang="zh-TW" sz="2000" dirty="0">
              <a:solidFill>
                <a:srgbClr val="006600"/>
              </a:solidFill>
              <a:latin typeface="標楷體" panose="03000509000000000000" pitchFamily="65" charset="-120"/>
            </a:endParaRPr>
          </a:p>
          <a:p>
            <a:r>
              <a:rPr lang="zh-TW" altLang="en-US" sz="2000" dirty="0">
                <a:solidFill>
                  <a:srgbClr val="006600"/>
                </a:solidFill>
                <a:latin typeface="標楷體" panose="03000509000000000000" pitchFamily="65" charset="-120"/>
              </a:rPr>
              <a:t>模擬撮合</a:t>
            </a:r>
          </a:p>
        </p:txBody>
      </p:sp>
      <p:sp>
        <p:nvSpPr>
          <p:cNvPr id="22" name="文字方塊 21">
            <a:extLst>
              <a:ext uri="{FF2B5EF4-FFF2-40B4-BE49-F238E27FC236}">
                <a16:creationId xmlns:a16="http://schemas.microsoft.com/office/drawing/2014/main" id="{BE240BD1-1723-4B0E-8F22-4809B5260039}"/>
              </a:ext>
            </a:extLst>
          </p:cNvPr>
          <p:cNvSpPr txBox="1"/>
          <p:nvPr/>
        </p:nvSpPr>
        <p:spPr>
          <a:xfrm>
            <a:off x="6719216" y="3999138"/>
            <a:ext cx="1438947" cy="707886"/>
          </a:xfrm>
          <a:prstGeom prst="rect">
            <a:avLst/>
          </a:prstGeom>
          <a:noFill/>
        </p:spPr>
        <p:txBody>
          <a:bodyPr wrap="square" rtlCol="0">
            <a:spAutoFit/>
          </a:bodyPr>
          <a:lstStyle/>
          <a:p>
            <a:r>
              <a:rPr lang="zh-TW" altLang="en-US" sz="2000" dirty="0">
                <a:solidFill>
                  <a:srgbClr val="339966"/>
                </a:solidFill>
                <a:latin typeface="標楷體" panose="03000509000000000000" pitchFamily="65" charset="-120"/>
              </a:rPr>
              <a:t>集合交易</a:t>
            </a:r>
            <a:endParaRPr lang="en-US" altLang="zh-TW" sz="2000" dirty="0">
              <a:solidFill>
                <a:srgbClr val="339966"/>
              </a:solidFill>
              <a:latin typeface="標楷體" panose="03000509000000000000" pitchFamily="65" charset="-120"/>
            </a:endParaRPr>
          </a:p>
          <a:p>
            <a:r>
              <a:rPr lang="zh-TW" altLang="en-US" sz="2000" dirty="0">
                <a:solidFill>
                  <a:srgbClr val="339966"/>
                </a:solidFill>
                <a:latin typeface="標楷體" panose="03000509000000000000" pitchFamily="65" charset="-120"/>
              </a:rPr>
              <a:t>模擬撮合</a:t>
            </a:r>
          </a:p>
        </p:txBody>
      </p:sp>
      <p:cxnSp>
        <p:nvCxnSpPr>
          <p:cNvPr id="23" name="直線單箭頭接點 22">
            <a:extLst>
              <a:ext uri="{FF2B5EF4-FFF2-40B4-BE49-F238E27FC236}">
                <a16:creationId xmlns:a16="http://schemas.microsoft.com/office/drawing/2014/main" id="{7FEEC19A-B3A9-499A-80F1-7B4952392197}"/>
              </a:ext>
            </a:extLst>
          </p:cNvPr>
          <p:cNvCxnSpPr/>
          <p:nvPr/>
        </p:nvCxnSpPr>
        <p:spPr bwMode="auto">
          <a:xfrm>
            <a:off x="6660232" y="2996952"/>
            <a:ext cx="0" cy="1512168"/>
          </a:xfrm>
          <a:prstGeom prst="straightConnector1">
            <a:avLst/>
          </a:prstGeom>
          <a:ln w="47625">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5" name="文字方塊 4">
            <a:extLst>
              <a:ext uri="{FF2B5EF4-FFF2-40B4-BE49-F238E27FC236}">
                <a16:creationId xmlns:a16="http://schemas.microsoft.com/office/drawing/2014/main" id="{B84CF50D-D833-4516-AA35-75B0F57486EF}"/>
              </a:ext>
            </a:extLst>
          </p:cNvPr>
          <p:cNvSpPr txBox="1"/>
          <p:nvPr/>
        </p:nvSpPr>
        <p:spPr>
          <a:xfrm>
            <a:off x="2621413" y="4529389"/>
            <a:ext cx="1153339" cy="1200329"/>
          </a:xfrm>
          <a:prstGeom prst="rect">
            <a:avLst/>
          </a:prstGeom>
          <a:noFill/>
        </p:spPr>
        <p:txBody>
          <a:bodyPr wrap="square" rtlCol="0">
            <a:spAutoFit/>
          </a:bodyPr>
          <a:lstStyle/>
          <a:p>
            <a:r>
              <a:rPr lang="zh-TW" altLang="en-US" dirty="0"/>
              <a:t>開盤</a:t>
            </a:r>
            <a:endParaRPr lang="en-US" altLang="zh-TW" dirty="0"/>
          </a:p>
          <a:p>
            <a:r>
              <a:rPr lang="en-US" altLang="zh-TW" dirty="0"/>
              <a:t>(</a:t>
            </a:r>
            <a:r>
              <a:rPr lang="zh-TW" altLang="en-US" dirty="0"/>
              <a:t>暫緩開盤</a:t>
            </a:r>
            <a:r>
              <a:rPr lang="en-US" altLang="zh-TW" dirty="0"/>
              <a:t>9:02)</a:t>
            </a:r>
            <a:endParaRPr lang="zh-TW" altLang="en-US" dirty="0"/>
          </a:p>
          <a:p>
            <a:endParaRPr lang="zh-TW" altLang="en-US" dirty="0"/>
          </a:p>
        </p:txBody>
      </p:sp>
      <p:cxnSp>
        <p:nvCxnSpPr>
          <p:cNvPr id="16" name="直線單箭頭接點 15">
            <a:extLst>
              <a:ext uri="{FF2B5EF4-FFF2-40B4-BE49-F238E27FC236}">
                <a16:creationId xmlns:a16="http://schemas.microsoft.com/office/drawing/2014/main" id="{EBA8FB81-2D96-4613-A9D2-543405E52A15}"/>
              </a:ext>
            </a:extLst>
          </p:cNvPr>
          <p:cNvCxnSpPr/>
          <p:nvPr/>
        </p:nvCxnSpPr>
        <p:spPr bwMode="auto">
          <a:xfrm>
            <a:off x="8028384" y="3017221"/>
            <a:ext cx="0" cy="1512168"/>
          </a:xfrm>
          <a:prstGeom prst="straightConnector1">
            <a:avLst/>
          </a:prstGeom>
          <a:ln w="47625">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17" name="文字方塊 16">
            <a:extLst>
              <a:ext uri="{FF2B5EF4-FFF2-40B4-BE49-F238E27FC236}">
                <a16:creationId xmlns:a16="http://schemas.microsoft.com/office/drawing/2014/main" id="{B58F8ED6-D52F-4AA1-9E90-45CABB0C3753}"/>
              </a:ext>
            </a:extLst>
          </p:cNvPr>
          <p:cNvSpPr txBox="1"/>
          <p:nvPr/>
        </p:nvSpPr>
        <p:spPr>
          <a:xfrm>
            <a:off x="7722167" y="4425530"/>
            <a:ext cx="1072853" cy="923330"/>
          </a:xfrm>
          <a:prstGeom prst="rect">
            <a:avLst/>
          </a:prstGeom>
          <a:noFill/>
        </p:spPr>
        <p:txBody>
          <a:bodyPr wrap="square" rtlCol="0">
            <a:spAutoFit/>
          </a:bodyPr>
          <a:lstStyle/>
          <a:p>
            <a:r>
              <a:rPr lang="zh-TW" altLang="en-US" dirty="0"/>
              <a:t>收盤</a:t>
            </a:r>
            <a:endParaRPr lang="en-US" altLang="zh-TW" dirty="0"/>
          </a:p>
          <a:p>
            <a:r>
              <a:rPr lang="en-US" altLang="zh-TW" dirty="0"/>
              <a:t>(</a:t>
            </a:r>
            <a:r>
              <a:rPr lang="zh-TW" altLang="en-US" dirty="0"/>
              <a:t>暫緩收盤</a:t>
            </a:r>
            <a:r>
              <a:rPr lang="en-US" altLang="zh-TW" dirty="0"/>
              <a:t>13:33)</a:t>
            </a:r>
            <a:endParaRPr lang="zh-TW" altLang="en-US" dirty="0"/>
          </a:p>
        </p:txBody>
      </p:sp>
    </p:spTree>
    <p:extLst>
      <p:ext uri="{BB962C8B-B14F-4D97-AF65-F5344CB8AC3E}">
        <p14:creationId xmlns:p14="http://schemas.microsoft.com/office/powerpoint/2010/main" val="3756459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4">
            <a:extLst>
              <a:ext uri="{FF2B5EF4-FFF2-40B4-BE49-F238E27FC236}">
                <a16:creationId xmlns:a16="http://schemas.microsoft.com/office/drawing/2014/main" id="{3996DBBA-DADB-446B-A31B-4C18213A6F1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5AB0C937-BEF1-4B12-A9D3-C1D094AAAC49}" type="slidenum">
              <a:rPr kumimoji="0" lang="en-US" altLang="ko-KR" smtClean="0">
                <a:solidFill>
                  <a:schemeClr val="bg1"/>
                </a:solidFill>
                <a:ea typeface="Gulim" panose="020B0600000101010101" pitchFamily="34" charset="-127"/>
              </a:rPr>
              <a:pPr/>
              <a:t>5</a:t>
            </a:fld>
            <a:endParaRPr kumimoji="0" lang="en-US" altLang="ko-KR">
              <a:solidFill>
                <a:schemeClr val="bg1"/>
              </a:solidFill>
              <a:ea typeface="Gulim" panose="020B0600000101010101" pitchFamily="34" charset="-127"/>
            </a:endParaRPr>
          </a:p>
        </p:txBody>
      </p:sp>
      <p:sp>
        <p:nvSpPr>
          <p:cNvPr id="7" name="文字方塊 15">
            <a:extLst>
              <a:ext uri="{FF2B5EF4-FFF2-40B4-BE49-F238E27FC236}">
                <a16:creationId xmlns:a16="http://schemas.microsoft.com/office/drawing/2014/main" id="{3613D330-F43B-4F46-BFFB-D677895FBC8B}"/>
              </a:ext>
            </a:extLst>
          </p:cNvPr>
          <p:cNvSpPr txBox="1">
            <a:spLocks noGrp="1" noChangeArrowheads="1"/>
          </p:cNvSpPr>
          <p:nvPr>
            <p:ph type="title"/>
          </p:nvPr>
        </p:nvSpPr>
        <p:spPr bwMode="auto">
          <a:xfrm>
            <a:off x="420688" y="312738"/>
            <a:ext cx="8229600" cy="508000"/>
          </a:xfrm>
        </p:spPr>
        <p:txBody>
          <a:bodyPr vert="horz" wrap="square" lIns="91440" tIns="45720" rIns="91440" bIns="45720" numCol="1" anchor="t" anchorCtr="0" compatLnSpc="1">
            <a:prstTxWarp prst="textNoShape">
              <a:avLst/>
            </a:prstTxWarp>
            <a:spAutoFit/>
          </a:bodyPr>
          <a:lstStyle/>
          <a:p>
            <a:pPr algn="ctr">
              <a:defRPr/>
            </a:pPr>
            <a:r>
              <a:rPr lang="zh-TW" altLang="en-US" sz="3000" dirty="0">
                <a:solidFill>
                  <a:schemeClr val="tx1"/>
                </a:solidFill>
              </a:rPr>
              <a:t>  </a:t>
            </a:r>
            <a:r>
              <a:rPr lang="zh-TW" altLang="en-US" sz="2800" kern="1200" dirty="0">
                <a:solidFill>
                  <a:schemeClr val="tx1"/>
                </a:solidFill>
                <a:effectLst>
                  <a:outerShdw blurRad="38100" dist="38100" dir="2700000" algn="tl">
                    <a:srgbClr val="000000">
                      <a:alpha val="43137"/>
                    </a:srgbClr>
                  </a:outerShdw>
                </a:effectLst>
              </a:rPr>
              <a:t>推動逐筆交易歷程</a:t>
            </a:r>
            <a:r>
              <a:rPr lang="en-US" altLang="zh-TW" sz="2800" kern="1200" dirty="0">
                <a:solidFill>
                  <a:schemeClr val="tx1"/>
                </a:solidFill>
                <a:effectLst>
                  <a:outerShdw blurRad="38100" dist="38100" dir="2700000" algn="tl">
                    <a:srgbClr val="000000">
                      <a:alpha val="43137"/>
                    </a:srgbClr>
                  </a:outerShdw>
                </a:effectLst>
              </a:rPr>
              <a:t>-</a:t>
            </a:r>
            <a:r>
              <a:rPr lang="zh-TW" altLang="en-US" sz="2800" kern="1200" dirty="0">
                <a:solidFill>
                  <a:schemeClr val="tx1"/>
                </a:solidFill>
                <a:effectLst>
                  <a:outerShdw blurRad="38100" dist="38100" dir="2700000" algn="tl">
                    <a:srgbClr val="000000">
                      <a:alpha val="43137"/>
                    </a:srgbClr>
                  </a:outerShdw>
                </a:effectLst>
              </a:rPr>
              <a:t>逐筆交易專案小組</a:t>
            </a:r>
          </a:p>
        </p:txBody>
      </p:sp>
      <p:graphicFrame>
        <p:nvGraphicFramePr>
          <p:cNvPr id="8" name="資料庫圖表 7">
            <a:extLst>
              <a:ext uri="{FF2B5EF4-FFF2-40B4-BE49-F238E27FC236}">
                <a16:creationId xmlns:a16="http://schemas.microsoft.com/office/drawing/2014/main" id="{00DC2DD5-46BD-47C6-BAF0-DDA026E9977C}"/>
              </a:ext>
            </a:extLst>
          </p:cNvPr>
          <p:cNvGraphicFramePr/>
          <p:nvPr/>
        </p:nvGraphicFramePr>
        <p:xfrm>
          <a:off x="1115616" y="2359716"/>
          <a:ext cx="720080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3" name="矩形 8">
            <a:extLst>
              <a:ext uri="{FF2B5EF4-FFF2-40B4-BE49-F238E27FC236}">
                <a16:creationId xmlns:a16="http://schemas.microsoft.com/office/drawing/2014/main" id="{63164319-2613-4C55-AE0D-B08AB47E1B44}"/>
              </a:ext>
            </a:extLst>
          </p:cNvPr>
          <p:cNvSpPr>
            <a:spLocks noChangeArrowheads="1"/>
          </p:cNvSpPr>
          <p:nvPr/>
        </p:nvSpPr>
        <p:spPr bwMode="auto">
          <a:xfrm>
            <a:off x="531813" y="1128713"/>
            <a:ext cx="80073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zh-TW" sz="2400">
                <a:latin typeface="標楷體" panose="03000509000000000000" pitchFamily="65" charset="-120"/>
              </a:rPr>
              <a:t>逐筆交易專案小組：</a:t>
            </a:r>
            <a:endParaRPr lang="en-US" altLang="zh-TW" sz="2400">
              <a:latin typeface="標楷體" panose="03000509000000000000" pitchFamily="65" charset="-120"/>
            </a:endParaRPr>
          </a:p>
          <a:p>
            <a:pPr lvl="1"/>
            <a:r>
              <a:rPr lang="zh-TW" altLang="zh-TW" sz="2000">
                <a:latin typeface="標楷體" panose="03000509000000000000" pitchFamily="65" charset="-120"/>
              </a:rPr>
              <a:t>成員包含證期局、本中心、集中保管結算所及證券商公會等單位之代表</a:t>
            </a:r>
          </a:p>
        </p:txBody>
      </p:sp>
      <p:sp>
        <p:nvSpPr>
          <p:cNvPr id="10" name="文字方塊 9">
            <a:extLst>
              <a:ext uri="{FF2B5EF4-FFF2-40B4-BE49-F238E27FC236}">
                <a16:creationId xmlns:a16="http://schemas.microsoft.com/office/drawing/2014/main" id="{CA6D7E78-E2E2-42C5-8FB9-79EA350E1FE2}"/>
              </a:ext>
            </a:extLst>
          </p:cNvPr>
          <p:cNvSpPr txBox="1"/>
          <p:nvPr/>
        </p:nvSpPr>
        <p:spPr>
          <a:xfrm>
            <a:off x="1331913" y="4797425"/>
            <a:ext cx="1684337" cy="368300"/>
          </a:xfrm>
          <a:prstGeom prst="rect">
            <a:avLst/>
          </a:prstGeom>
          <a:noFill/>
        </p:spPr>
        <p:txBody>
          <a:bodyPr wrap="none">
            <a:spAutoFit/>
          </a:bodyPr>
          <a:lstStyle/>
          <a:p>
            <a:pPr>
              <a:defRPr/>
            </a:pPr>
            <a:r>
              <a:rPr lang="en-US" altLang="zh-TW" b="1" dirty="0">
                <a:solidFill>
                  <a:srgbClr val="C00000"/>
                </a:solidFill>
                <a:latin typeface="+mn-ea"/>
              </a:rPr>
              <a:t>2011</a:t>
            </a:r>
            <a:r>
              <a:rPr lang="zh-TW" altLang="en-US" b="1" dirty="0">
                <a:solidFill>
                  <a:srgbClr val="C00000"/>
                </a:solidFill>
                <a:latin typeface="+mn-ea"/>
              </a:rPr>
              <a:t>年</a:t>
            </a:r>
            <a:r>
              <a:rPr lang="en-US" altLang="zh-TW" b="1" dirty="0">
                <a:solidFill>
                  <a:srgbClr val="C00000"/>
                </a:solidFill>
                <a:latin typeface="+mn-ea"/>
              </a:rPr>
              <a:t>~2013</a:t>
            </a:r>
            <a:r>
              <a:rPr lang="zh-TW" altLang="en-US" b="1" dirty="0">
                <a:solidFill>
                  <a:srgbClr val="C00000"/>
                </a:solidFill>
                <a:latin typeface="+mn-ea"/>
              </a:rPr>
              <a:t>年</a:t>
            </a:r>
          </a:p>
        </p:txBody>
      </p:sp>
      <p:sp>
        <p:nvSpPr>
          <p:cNvPr id="11" name="文字方塊 10">
            <a:extLst>
              <a:ext uri="{FF2B5EF4-FFF2-40B4-BE49-F238E27FC236}">
                <a16:creationId xmlns:a16="http://schemas.microsoft.com/office/drawing/2014/main" id="{F905D9A9-ED0B-4EBC-BEA4-05F273C027D8}"/>
              </a:ext>
            </a:extLst>
          </p:cNvPr>
          <p:cNvSpPr txBox="1"/>
          <p:nvPr/>
        </p:nvSpPr>
        <p:spPr>
          <a:xfrm>
            <a:off x="3779838" y="3644900"/>
            <a:ext cx="1223962" cy="369888"/>
          </a:xfrm>
          <a:prstGeom prst="rect">
            <a:avLst/>
          </a:prstGeom>
          <a:noFill/>
        </p:spPr>
        <p:txBody>
          <a:bodyPr wrap="none">
            <a:spAutoFit/>
          </a:bodyPr>
          <a:lstStyle/>
          <a:p>
            <a:pPr>
              <a:defRPr/>
            </a:pPr>
            <a:r>
              <a:rPr lang="en-US" altLang="zh-TW" b="1" dirty="0">
                <a:solidFill>
                  <a:srgbClr val="C00000"/>
                </a:solidFill>
                <a:latin typeface="+mn-ea"/>
              </a:rPr>
              <a:t>2016</a:t>
            </a:r>
            <a:r>
              <a:rPr lang="zh-TW" altLang="en-US" b="1" dirty="0">
                <a:solidFill>
                  <a:srgbClr val="C00000"/>
                </a:solidFill>
                <a:latin typeface="+mn-ea"/>
              </a:rPr>
              <a:t>年</a:t>
            </a:r>
            <a:r>
              <a:rPr lang="en-US" altLang="zh-TW" b="1" dirty="0">
                <a:solidFill>
                  <a:srgbClr val="C00000"/>
                </a:solidFill>
                <a:latin typeface="+mn-ea"/>
              </a:rPr>
              <a:t>5</a:t>
            </a:r>
            <a:r>
              <a:rPr lang="zh-TW" altLang="en-US" b="1" dirty="0">
                <a:solidFill>
                  <a:srgbClr val="C00000"/>
                </a:solidFill>
                <a:latin typeface="+mn-ea"/>
              </a:rPr>
              <a:t>月</a:t>
            </a:r>
          </a:p>
        </p:txBody>
      </p:sp>
      <p:sp>
        <p:nvSpPr>
          <p:cNvPr id="12" name="文字方塊 11">
            <a:extLst>
              <a:ext uri="{FF2B5EF4-FFF2-40B4-BE49-F238E27FC236}">
                <a16:creationId xmlns:a16="http://schemas.microsoft.com/office/drawing/2014/main" id="{3674C741-F911-4A50-A41D-0BE8E8FC630E}"/>
              </a:ext>
            </a:extLst>
          </p:cNvPr>
          <p:cNvSpPr txBox="1"/>
          <p:nvPr/>
        </p:nvSpPr>
        <p:spPr>
          <a:xfrm>
            <a:off x="5940425" y="4797425"/>
            <a:ext cx="1338263" cy="368300"/>
          </a:xfrm>
          <a:prstGeom prst="rect">
            <a:avLst/>
          </a:prstGeom>
          <a:noFill/>
        </p:spPr>
        <p:txBody>
          <a:bodyPr wrap="none">
            <a:spAutoFit/>
          </a:bodyPr>
          <a:lstStyle/>
          <a:p>
            <a:pPr>
              <a:defRPr/>
            </a:pPr>
            <a:r>
              <a:rPr lang="en-US" altLang="zh-TW" b="1" dirty="0">
                <a:solidFill>
                  <a:srgbClr val="C00000"/>
                </a:solidFill>
                <a:latin typeface="+mn-ea"/>
              </a:rPr>
              <a:t>2016</a:t>
            </a:r>
            <a:r>
              <a:rPr lang="zh-TW" altLang="en-US" b="1" dirty="0">
                <a:solidFill>
                  <a:srgbClr val="C00000"/>
                </a:solidFill>
                <a:latin typeface="+mn-ea"/>
              </a:rPr>
              <a:t>年</a:t>
            </a:r>
            <a:r>
              <a:rPr lang="en-US" altLang="zh-TW" b="1" dirty="0">
                <a:solidFill>
                  <a:srgbClr val="C00000"/>
                </a:solidFill>
                <a:latin typeface="+mn-ea"/>
              </a:rPr>
              <a:t>10</a:t>
            </a:r>
            <a:r>
              <a:rPr lang="zh-TW" altLang="en-US" b="1" dirty="0">
                <a:solidFill>
                  <a:srgbClr val="C00000"/>
                </a:solidFill>
                <a:latin typeface="+mn-ea"/>
              </a:rPr>
              <a:t>月</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矩形 17">
            <a:extLst>
              <a:ext uri="{FF2B5EF4-FFF2-40B4-BE49-F238E27FC236}">
                <a16:creationId xmlns:a16="http://schemas.microsoft.com/office/drawing/2014/main" id="{AE209945-E8EC-4DA2-8BB5-E3750A5D56C1}"/>
              </a:ext>
            </a:extLst>
          </p:cNvPr>
          <p:cNvSpPr>
            <a:spLocks noChangeArrowheads="1"/>
          </p:cNvSpPr>
          <p:nvPr/>
        </p:nvSpPr>
        <p:spPr bwMode="auto">
          <a:xfrm>
            <a:off x="1277937" y="573311"/>
            <a:ext cx="6588125" cy="479425"/>
          </a:xfrm>
          <a:prstGeom prst="rect">
            <a:avLst/>
          </a:prstGeom>
          <a:noFill/>
          <a:ln>
            <a:noFill/>
          </a:ln>
        </p:spPr>
        <p:txBody>
          <a:bodyPr wrap="none">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algn="ctr" latinLnBrk="1">
              <a:lnSpc>
                <a:spcPct val="90000"/>
              </a:lnSpc>
              <a:defRPr/>
            </a:pPr>
            <a:r>
              <a:rPr lang="zh-TW" altLang="en-US" sz="2800" b="1" dirty="0">
                <a:effectLst>
                  <a:outerShdw blurRad="38100" dist="38100" dir="2700000" algn="tl">
                    <a:srgbClr val="000000">
                      <a:alpha val="43137"/>
                    </a:srgbClr>
                  </a:outerShdw>
                </a:effectLst>
                <a:latin typeface="+mj-lt"/>
                <a:ea typeface="+mj-ea"/>
                <a:cs typeface="+mj-cs"/>
              </a:rPr>
              <a:t>集合交易與逐筆交易制度比較 </a:t>
            </a:r>
            <a:r>
              <a:rPr lang="en-US" altLang="zh-TW" sz="2800" b="1" dirty="0">
                <a:effectLst>
                  <a:outerShdw blurRad="38100" dist="38100" dir="2700000" algn="tl">
                    <a:srgbClr val="000000">
                      <a:alpha val="43137"/>
                    </a:srgbClr>
                  </a:outerShdw>
                </a:effectLst>
                <a:latin typeface="+mj-lt"/>
                <a:ea typeface="+mj-ea"/>
                <a:cs typeface="+mj-cs"/>
              </a:rPr>
              <a:t>-</a:t>
            </a:r>
            <a:r>
              <a:rPr lang="zh-TW" altLang="en-US" sz="2800" b="1" dirty="0">
                <a:effectLst>
                  <a:outerShdw blurRad="38100" dist="38100" dir="2700000" algn="tl">
                    <a:srgbClr val="000000">
                      <a:alpha val="43137"/>
                    </a:srgbClr>
                  </a:outerShdw>
                </a:effectLst>
                <a:latin typeface="+mj-lt"/>
                <a:ea typeface="+mj-ea"/>
                <a:cs typeface="+mj-cs"/>
              </a:rPr>
              <a:t> 撮合頻率</a:t>
            </a:r>
            <a:endParaRPr lang="en-US" altLang="zh-TW" sz="2800" b="1" dirty="0">
              <a:effectLst>
                <a:outerShdw blurRad="38100" dist="38100" dir="2700000" algn="tl">
                  <a:srgbClr val="000000">
                    <a:alpha val="43137"/>
                  </a:srgbClr>
                </a:outerShdw>
              </a:effectLst>
              <a:latin typeface="+mj-lt"/>
              <a:ea typeface="+mj-ea"/>
              <a:cs typeface="+mj-cs"/>
            </a:endParaRPr>
          </a:p>
        </p:txBody>
      </p:sp>
      <p:sp>
        <p:nvSpPr>
          <p:cNvPr id="23555" name="矩形 1">
            <a:extLst>
              <a:ext uri="{FF2B5EF4-FFF2-40B4-BE49-F238E27FC236}">
                <a16:creationId xmlns:a16="http://schemas.microsoft.com/office/drawing/2014/main" id="{47F13785-777B-49C4-9C96-2DF4B84EFB94}"/>
              </a:ext>
            </a:extLst>
          </p:cNvPr>
          <p:cNvSpPr>
            <a:spLocks noChangeArrowheads="1"/>
          </p:cNvSpPr>
          <p:nvPr/>
        </p:nvSpPr>
        <p:spPr bwMode="auto">
          <a:xfrm>
            <a:off x="539750" y="1196975"/>
            <a:ext cx="77771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2400">
                <a:latin typeface="標楷體" panose="03000509000000000000" pitchFamily="65" charset="-120"/>
              </a:rPr>
              <a:t>集合競價</a:t>
            </a:r>
            <a:endParaRPr lang="en-US" altLang="zh-TW" sz="2400">
              <a:latin typeface="標楷體" panose="03000509000000000000" pitchFamily="65" charset="-120"/>
            </a:endParaRPr>
          </a:p>
          <a:p>
            <a:pPr lvl="1"/>
            <a:r>
              <a:rPr lang="zh-TW" altLang="en-US" sz="2000">
                <a:latin typeface="標楷體" panose="03000509000000000000" pitchFamily="65" charset="-120"/>
              </a:rPr>
              <a:t>撮合頻率：盤中每５秒撮合一次，揭示資訊</a:t>
            </a:r>
            <a:endParaRPr lang="zh-TW" altLang="en-US"/>
          </a:p>
        </p:txBody>
      </p:sp>
      <p:pic>
        <p:nvPicPr>
          <p:cNvPr id="23556" name="Picture 3">
            <a:extLst>
              <a:ext uri="{FF2B5EF4-FFF2-40B4-BE49-F238E27FC236}">
                <a16:creationId xmlns:a16="http://schemas.microsoft.com/office/drawing/2014/main" id="{7AB3415F-6F18-4121-80DA-0B9BAE0AF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966913"/>
            <a:ext cx="7251700" cy="159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7" name="矩形 2">
            <a:extLst>
              <a:ext uri="{FF2B5EF4-FFF2-40B4-BE49-F238E27FC236}">
                <a16:creationId xmlns:a16="http://schemas.microsoft.com/office/drawing/2014/main" id="{8A7D7B9F-E43D-48BA-BA66-50735C843DA6}"/>
              </a:ext>
            </a:extLst>
          </p:cNvPr>
          <p:cNvSpPr>
            <a:spLocks noChangeArrowheads="1"/>
          </p:cNvSpPr>
          <p:nvPr/>
        </p:nvSpPr>
        <p:spPr bwMode="auto">
          <a:xfrm>
            <a:off x="539750" y="3716338"/>
            <a:ext cx="70564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2400">
                <a:latin typeface="標楷體" panose="03000509000000000000" pitchFamily="65" charset="-120"/>
              </a:rPr>
              <a:t>逐筆交易</a:t>
            </a:r>
            <a:endParaRPr lang="en-US" altLang="zh-TW">
              <a:latin typeface="標楷體" panose="03000509000000000000" pitchFamily="65" charset="-120"/>
            </a:endParaRPr>
          </a:p>
          <a:p>
            <a:pPr lvl="1"/>
            <a:r>
              <a:rPr lang="zh-TW" altLang="en-US" sz="2000">
                <a:latin typeface="標楷體" panose="03000509000000000000" pitchFamily="65" charset="-120"/>
              </a:rPr>
              <a:t>撮合頻率：委託隨到隨撮，即時揭示資訊</a:t>
            </a:r>
            <a:endParaRPr lang="en-US" altLang="zh-TW" sz="2000">
              <a:latin typeface="標楷體" panose="03000509000000000000" pitchFamily="65" charset="-120"/>
            </a:endParaRPr>
          </a:p>
        </p:txBody>
      </p:sp>
      <p:pic>
        <p:nvPicPr>
          <p:cNvPr id="23558" name="Picture 2">
            <a:extLst>
              <a:ext uri="{FF2B5EF4-FFF2-40B4-BE49-F238E27FC236}">
                <a16:creationId xmlns:a16="http://schemas.microsoft.com/office/drawing/2014/main" id="{7C2B362A-6D93-45D3-ADA5-026247CD7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4486275"/>
            <a:ext cx="7277100" cy="167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9" name="矩形 1">
            <a:extLst>
              <a:ext uri="{FF2B5EF4-FFF2-40B4-BE49-F238E27FC236}">
                <a16:creationId xmlns:a16="http://schemas.microsoft.com/office/drawing/2014/main" id="{D3698567-B26A-4D48-A8BA-82A06AC5FA01}"/>
              </a:ext>
            </a:extLst>
          </p:cNvPr>
          <p:cNvSpPr>
            <a:spLocks noChangeArrowheads="1"/>
          </p:cNvSpPr>
          <p:nvPr/>
        </p:nvSpPr>
        <p:spPr bwMode="auto">
          <a:xfrm>
            <a:off x="1187450" y="6205538"/>
            <a:ext cx="2967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kumimoji="1">
                <a:solidFill>
                  <a:schemeClr val="tx1"/>
                </a:solidFill>
                <a:latin typeface="Times New Roman" panose="02020603050405020304" pitchFamily="18" charset="0"/>
                <a:ea typeface="標楷體" panose="03000509000000000000" pitchFamily="65" charset="-120"/>
              </a:defRPr>
            </a:lvl1pPr>
            <a:lvl2pPr>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marL="0" lvl="1">
              <a:spcBef>
                <a:spcPts val="750"/>
              </a:spcBef>
            </a:pPr>
            <a:r>
              <a:rPr lang="zh-TW" altLang="en-US" sz="1400">
                <a:latin typeface="標楷體" panose="03000509000000000000" pitchFamily="65" charset="-120"/>
              </a:rPr>
              <a:t>註</a:t>
            </a:r>
            <a:r>
              <a:rPr lang="en-US" altLang="zh-TW" sz="1400">
                <a:latin typeface="標楷體" panose="03000509000000000000" pitchFamily="65" charset="-120"/>
              </a:rPr>
              <a:t>:</a:t>
            </a:r>
            <a:r>
              <a:rPr lang="zh-TW" altLang="en-US" sz="1400">
                <a:latin typeface="標楷體" panose="03000509000000000000" pitchFamily="65" charset="-120"/>
              </a:rPr>
              <a:t>本頁圖片由台灣證券交易所提供</a:t>
            </a:r>
            <a:endParaRPr lang="en-US" altLang="zh-TW" sz="1400">
              <a:latin typeface="標楷體" panose="03000509000000000000" pitchFamily="65"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16A73CF-A829-45C8-991F-81D731E8FB00}"/>
              </a:ext>
            </a:extLst>
          </p:cNvPr>
          <p:cNvSpPr/>
          <p:nvPr/>
        </p:nvSpPr>
        <p:spPr>
          <a:xfrm>
            <a:off x="634091" y="482026"/>
            <a:ext cx="7935912" cy="479425"/>
          </a:xfrm>
          <a:prstGeom prst="rect">
            <a:avLst/>
          </a:prstGeom>
        </p:spPr>
        <p:txBody>
          <a:bodyPr wrap="none">
            <a:spAutoFit/>
          </a:bodyPr>
          <a:lstStyle/>
          <a:p>
            <a:pPr algn="ctr" latinLnBrk="1">
              <a:lnSpc>
                <a:spcPct val="90000"/>
              </a:lnSpc>
              <a:defRPr/>
            </a:pPr>
            <a:r>
              <a:rPr lang="zh-TW" altLang="en-US" sz="2800" b="1" dirty="0">
                <a:effectLst>
                  <a:outerShdw blurRad="38100" dist="38100" dir="2700000" algn="tl">
                    <a:srgbClr val="000000">
                      <a:alpha val="43137"/>
                    </a:srgbClr>
                  </a:outerShdw>
                </a:effectLst>
              </a:rPr>
              <a:t>集合交易與逐筆交易制度比較 </a:t>
            </a:r>
            <a:r>
              <a:rPr lang="en-US" altLang="zh-TW" sz="2800" b="1" dirty="0">
                <a:effectLst>
                  <a:outerShdw blurRad="38100" dist="38100" dir="2700000" algn="tl">
                    <a:srgbClr val="000000">
                      <a:alpha val="43137"/>
                    </a:srgbClr>
                  </a:outerShdw>
                </a:effectLst>
              </a:rPr>
              <a:t>-</a:t>
            </a:r>
            <a:r>
              <a:rPr lang="zh-TW" altLang="en-US" sz="2800" b="1" dirty="0">
                <a:effectLst>
                  <a:outerShdw blurRad="38100" dist="38100" dir="2700000" algn="tl">
                    <a:srgbClr val="000000">
                      <a:alpha val="43137"/>
                    </a:srgbClr>
                  </a:outerShdw>
                </a:effectLst>
              </a:rPr>
              <a:t>成交價格決定原則</a:t>
            </a:r>
            <a:endParaRPr lang="en-US" altLang="zh-TW" sz="2800" b="1" dirty="0">
              <a:effectLst>
                <a:outerShdw blurRad="38100" dist="38100" dir="2700000" algn="tl">
                  <a:srgbClr val="000000">
                    <a:alpha val="43137"/>
                  </a:srgbClr>
                </a:outerShdw>
              </a:effectLst>
            </a:endParaRPr>
          </a:p>
        </p:txBody>
      </p:sp>
      <p:sp>
        <p:nvSpPr>
          <p:cNvPr id="25603" name="矩形 3">
            <a:extLst>
              <a:ext uri="{FF2B5EF4-FFF2-40B4-BE49-F238E27FC236}">
                <a16:creationId xmlns:a16="http://schemas.microsoft.com/office/drawing/2014/main" id="{07895448-C528-4E4E-8CC0-812667C2C042}"/>
              </a:ext>
            </a:extLst>
          </p:cNvPr>
          <p:cNvSpPr>
            <a:spLocks noChangeArrowheads="1"/>
          </p:cNvSpPr>
          <p:nvPr/>
        </p:nvSpPr>
        <p:spPr bwMode="auto">
          <a:xfrm>
            <a:off x="611188" y="1125538"/>
            <a:ext cx="8353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2400">
                <a:latin typeface="標楷體" panose="03000509000000000000" pitchFamily="65" charset="-120"/>
              </a:rPr>
              <a:t>集合交易</a:t>
            </a:r>
            <a:endParaRPr lang="en-US" altLang="zh-TW" sz="2400">
              <a:latin typeface="標楷體" panose="03000509000000000000" pitchFamily="65" charset="-120"/>
            </a:endParaRPr>
          </a:p>
          <a:p>
            <a:pPr lvl="1"/>
            <a:r>
              <a:rPr lang="zh-TW" altLang="en-US" sz="2000">
                <a:latin typeface="標楷體" panose="03000509000000000000" pitchFamily="65" charset="-120"/>
              </a:rPr>
              <a:t>滿足最大成交量成交，高於決定價格之買進申報與低於決定價格之賣出申報須全部滿足，當盤全部成交於決定價格。</a:t>
            </a:r>
            <a:endParaRPr lang="en-US" altLang="zh-TW" sz="2000">
              <a:latin typeface="標楷體" panose="03000509000000000000" pitchFamily="65" charset="-120"/>
            </a:endParaRPr>
          </a:p>
        </p:txBody>
      </p:sp>
      <p:graphicFrame>
        <p:nvGraphicFramePr>
          <p:cNvPr id="10" name="內容版面配置區 4">
            <a:extLst>
              <a:ext uri="{FF2B5EF4-FFF2-40B4-BE49-F238E27FC236}">
                <a16:creationId xmlns:a16="http://schemas.microsoft.com/office/drawing/2014/main" id="{85C1981D-1295-4397-AE25-5581DAC8534D}"/>
              </a:ext>
            </a:extLst>
          </p:cNvPr>
          <p:cNvGraphicFramePr>
            <a:graphicFrameLocks/>
          </p:cNvGraphicFramePr>
          <p:nvPr/>
        </p:nvGraphicFramePr>
        <p:xfrm>
          <a:off x="1131888" y="2389188"/>
          <a:ext cx="4102100" cy="3297236"/>
        </p:xfrm>
        <a:graphic>
          <a:graphicData uri="http://schemas.openxmlformats.org/drawingml/2006/table">
            <a:tbl>
              <a:tblPr firstRow="1" bandRow="1">
                <a:tableStyleId>{EB9631B5-78F2-41C9-869B-9F39066F8104}</a:tableStyleId>
              </a:tblPr>
              <a:tblGrid>
                <a:gridCol w="935567">
                  <a:extLst>
                    <a:ext uri="{9D8B030D-6E8A-4147-A177-3AD203B41FA5}">
                      <a16:colId xmlns:a16="http://schemas.microsoft.com/office/drawing/2014/main" val="20000"/>
                    </a:ext>
                  </a:extLst>
                </a:gridCol>
                <a:gridCol w="763875">
                  <a:extLst>
                    <a:ext uri="{9D8B030D-6E8A-4147-A177-3AD203B41FA5}">
                      <a16:colId xmlns:a16="http://schemas.microsoft.com/office/drawing/2014/main" val="20001"/>
                    </a:ext>
                  </a:extLst>
                </a:gridCol>
                <a:gridCol w="747425">
                  <a:extLst>
                    <a:ext uri="{9D8B030D-6E8A-4147-A177-3AD203B41FA5}">
                      <a16:colId xmlns:a16="http://schemas.microsoft.com/office/drawing/2014/main" val="20002"/>
                    </a:ext>
                  </a:extLst>
                </a:gridCol>
                <a:gridCol w="737657">
                  <a:extLst>
                    <a:ext uri="{9D8B030D-6E8A-4147-A177-3AD203B41FA5}">
                      <a16:colId xmlns:a16="http://schemas.microsoft.com/office/drawing/2014/main" val="20003"/>
                    </a:ext>
                  </a:extLst>
                </a:gridCol>
                <a:gridCol w="917576">
                  <a:extLst>
                    <a:ext uri="{9D8B030D-6E8A-4147-A177-3AD203B41FA5}">
                      <a16:colId xmlns:a16="http://schemas.microsoft.com/office/drawing/2014/main" val="20004"/>
                    </a:ext>
                  </a:extLst>
                </a:gridCol>
              </a:tblGrid>
              <a:tr h="536344">
                <a:tc>
                  <a:txBody>
                    <a:bodyPr/>
                    <a:lstStyle/>
                    <a:p>
                      <a:pPr algn="ctr"/>
                      <a:r>
                        <a:rPr lang="zh-TW" altLang="en-US" sz="1400" b="1" dirty="0">
                          <a:latin typeface="標楷體" panose="03000509000000000000" pitchFamily="65" charset="-120"/>
                          <a:ea typeface="標楷體" panose="03000509000000000000" pitchFamily="65" charset="-120"/>
                        </a:rPr>
                        <a:t>累積委買張數</a:t>
                      </a:r>
                    </a:p>
                  </a:txBody>
                  <a:tcPr marL="91428" marR="91428" marT="45672" marB="45672" anchor="ctr">
                    <a:solidFill>
                      <a:srgbClr val="CC9900"/>
                    </a:solidFill>
                  </a:tcPr>
                </a:tc>
                <a:tc>
                  <a:txBody>
                    <a:bodyPr/>
                    <a:lstStyle/>
                    <a:p>
                      <a:pPr algn="ctr"/>
                      <a:r>
                        <a:rPr lang="zh-TW" altLang="en-US" sz="1400" b="1" dirty="0">
                          <a:latin typeface="標楷體" panose="03000509000000000000" pitchFamily="65" charset="-120"/>
                          <a:ea typeface="標楷體" panose="03000509000000000000" pitchFamily="65" charset="-120"/>
                        </a:rPr>
                        <a:t>委買張數</a:t>
                      </a:r>
                    </a:p>
                  </a:txBody>
                  <a:tcPr marL="91428" marR="91428" marT="45672" marB="45672" anchor="ctr">
                    <a:solidFill>
                      <a:srgbClr val="CC9900"/>
                    </a:solidFill>
                  </a:tcPr>
                </a:tc>
                <a:tc>
                  <a:txBody>
                    <a:bodyPr/>
                    <a:lstStyle/>
                    <a:p>
                      <a:pPr algn="ctr"/>
                      <a:r>
                        <a:rPr lang="zh-TW" altLang="en-US" sz="1400" b="1" dirty="0">
                          <a:latin typeface="標楷體" panose="03000509000000000000" pitchFamily="65" charset="-120"/>
                          <a:ea typeface="標楷體" panose="03000509000000000000" pitchFamily="65" charset="-120"/>
                        </a:rPr>
                        <a:t>價格</a:t>
                      </a:r>
                    </a:p>
                  </a:txBody>
                  <a:tcPr marL="91428" marR="91428" marT="45672" marB="45672" anchor="ctr">
                    <a:solidFill>
                      <a:srgbClr val="CC9900"/>
                    </a:solidFill>
                  </a:tcPr>
                </a:tc>
                <a:tc>
                  <a:txBody>
                    <a:bodyPr/>
                    <a:lstStyle/>
                    <a:p>
                      <a:pPr algn="ctr"/>
                      <a:r>
                        <a:rPr lang="zh-TW" altLang="en-US" sz="1400" b="1" dirty="0">
                          <a:latin typeface="標楷體" panose="03000509000000000000" pitchFamily="65" charset="-120"/>
                          <a:ea typeface="標楷體" panose="03000509000000000000" pitchFamily="65" charset="-120"/>
                        </a:rPr>
                        <a:t>委賣張數</a:t>
                      </a:r>
                    </a:p>
                  </a:txBody>
                  <a:tcPr marL="91428" marR="91428" marT="45672" marB="45672" anchor="ctr">
                    <a:solidFill>
                      <a:srgbClr val="CC99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a:latin typeface="標楷體" panose="03000509000000000000" pitchFamily="65" charset="-120"/>
                          <a:ea typeface="標楷體" panose="03000509000000000000" pitchFamily="65" charset="-120"/>
                        </a:rPr>
                        <a:t>累積委賣張數</a:t>
                      </a:r>
                    </a:p>
                  </a:txBody>
                  <a:tcPr marL="91428" marR="91428" marT="45672" marB="45672" anchor="ctr">
                    <a:solidFill>
                      <a:srgbClr val="CC9900"/>
                    </a:solidFill>
                  </a:tcPr>
                </a:tc>
                <a:extLst>
                  <a:ext uri="{0D108BD9-81ED-4DB2-BD59-A6C34878D82A}">
                    <a16:rowId xmlns:a16="http://schemas.microsoft.com/office/drawing/2014/main" val="10000"/>
                  </a:ext>
                </a:extLst>
              </a:tr>
              <a:tr h="431978">
                <a:tc>
                  <a:txBody>
                    <a:bodyPr/>
                    <a:lstStyle/>
                    <a:p>
                      <a:pPr algn="ctr"/>
                      <a:r>
                        <a:rPr lang="en-US" altLang="zh-TW" sz="1400" b="1" dirty="0">
                          <a:solidFill>
                            <a:srgbClr val="4F6228"/>
                          </a:solidFill>
                          <a:latin typeface="微軟正黑體" pitchFamily="34" charset="-120"/>
                          <a:ea typeface="微軟正黑體" pitchFamily="34" charset="-120"/>
                        </a:rPr>
                        <a:t>-</a:t>
                      </a:r>
                      <a:endParaRPr lang="zh-TW" altLang="en-US" sz="1400" b="1" dirty="0">
                        <a:solidFill>
                          <a:srgbClr val="4F6228"/>
                        </a:solidFill>
                        <a:latin typeface="微軟正黑體" pitchFamily="34" charset="-120"/>
                        <a:ea typeface="微軟正黑體" pitchFamily="34" charset="-120"/>
                      </a:endParaRPr>
                    </a:p>
                  </a:txBody>
                  <a:tcPr marL="91428" marR="91428" marT="45672" marB="45672" anchor="ctr"/>
                </a:tc>
                <a:tc>
                  <a:txBody>
                    <a:bodyPr/>
                    <a:lstStyle/>
                    <a:p>
                      <a:pPr algn="ctr"/>
                      <a:endParaRPr lang="zh-TW" altLang="en-US" sz="1400" b="1" dirty="0">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rgbClr val="7030A0"/>
                          </a:solidFill>
                          <a:latin typeface="微軟正黑體" pitchFamily="34" charset="-120"/>
                          <a:ea typeface="微軟正黑體" pitchFamily="34" charset="-120"/>
                        </a:rPr>
                        <a:t>106</a:t>
                      </a:r>
                      <a:endParaRPr lang="zh-TW" altLang="en-US" sz="1400" b="1" dirty="0">
                        <a:solidFill>
                          <a:srgbClr val="7030A0"/>
                        </a:solidFill>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latin typeface="微軟正黑體" pitchFamily="34" charset="-120"/>
                          <a:ea typeface="微軟正黑體" pitchFamily="34" charset="-120"/>
                        </a:rPr>
                        <a:t>40</a:t>
                      </a:r>
                      <a:endParaRPr lang="zh-TW" altLang="en-US" sz="1400" b="1" dirty="0">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rgbClr val="4F6228"/>
                          </a:solidFill>
                          <a:latin typeface="微軟正黑體" pitchFamily="34" charset="-120"/>
                          <a:ea typeface="微軟正黑體" pitchFamily="34" charset="-120"/>
                        </a:rPr>
                        <a:t>110</a:t>
                      </a:r>
                      <a:endParaRPr lang="zh-TW" altLang="en-US" sz="1400" b="1" dirty="0">
                        <a:solidFill>
                          <a:srgbClr val="4F6228"/>
                        </a:solidFill>
                        <a:latin typeface="微軟正黑體" pitchFamily="34" charset="-120"/>
                        <a:ea typeface="微軟正黑體" pitchFamily="34" charset="-120"/>
                      </a:endParaRPr>
                    </a:p>
                  </a:txBody>
                  <a:tcPr marL="91428" marR="91428" marT="45672" marB="45672" anchor="ctr"/>
                </a:tc>
                <a:extLst>
                  <a:ext uri="{0D108BD9-81ED-4DB2-BD59-A6C34878D82A}">
                    <a16:rowId xmlns:a16="http://schemas.microsoft.com/office/drawing/2014/main" val="10001"/>
                  </a:ext>
                </a:extLst>
              </a:tr>
              <a:tr h="431978">
                <a:tc>
                  <a:txBody>
                    <a:bodyPr/>
                    <a:lstStyle/>
                    <a:p>
                      <a:pPr algn="ctr"/>
                      <a:r>
                        <a:rPr lang="en-US" altLang="zh-TW" sz="1400" b="1" dirty="0">
                          <a:solidFill>
                            <a:srgbClr val="4F6228"/>
                          </a:solidFill>
                          <a:latin typeface="微軟正黑體" pitchFamily="34" charset="-120"/>
                          <a:ea typeface="微軟正黑體" pitchFamily="34" charset="-120"/>
                        </a:rPr>
                        <a:t>60</a:t>
                      </a:r>
                      <a:endParaRPr lang="zh-TW" altLang="en-US" sz="1400" b="1" dirty="0">
                        <a:solidFill>
                          <a:srgbClr val="4F6228"/>
                        </a:solidFill>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chemeClr val="accent6">
                              <a:lumMod val="75000"/>
                            </a:schemeClr>
                          </a:solidFill>
                          <a:latin typeface="微軟正黑體" pitchFamily="34" charset="-120"/>
                          <a:ea typeface="微軟正黑體" pitchFamily="34" charset="-120"/>
                        </a:rPr>
                        <a:t>60</a:t>
                      </a:r>
                      <a:endParaRPr lang="zh-TW" altLang="en-US" sz="1400" b="1" dirty="0">
                        <a:solidFill>
                          <a:schemeClr val="tx1"/>
                        </a:solidFill>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rgbClr val="7030A0"/>
                          </a:solidFill>
                          <a:latin typeface="微軟正黑體" pitchFamily="34" charset="-120"/>
                          <a:ea typeface="微軟正黑體" pitchFamily="34" charset="-120"/>
                        </a:rPr>
                        <a:t>105</a:t>
                      </a:r>
                      <a:endParaRPr lang="zh-TW" altLang="en-US" sz="1400" b="1" dirty="0">
                        <a:solidFill>
                          <a:srgbClr val="7030A0"/>
                        </a:solidFill>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latin typeface="微軟正黑體" pitchFamily="34" charset="-120"/>
                          <a:ea typeface="微軟正黑體" pitchFamily="34" charset="-120"/>
                        </a:rPr>
                        <a:t>30</a:t>
                      </a:r>
                      <a:endParaRPr lang="zh-TW" altLang="en-US" sz="1400" b="1" dirty="0">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rgbClr val="4F6228"/>
                          </a:solidFill>
                          <a:latin typeface="微軟正黑體" pitchFamily="34" charset="-120"/>
                          <a:ea typeface="微軟正黑體" pitchFamily="34" charset="-120"/>
                        </a:rPr>
                        <a:t>70</a:t>
                      </a:r>
                      <a:endParaRPr lang="zh-TW" altLang="en-US" sz="1400" b="1" dirty="0">
                        <a:solidFill>
                          <a:srgbClr val="4F6228"/>
                        </a:solidFill>
                        <a:latin typeface="微軟正黑體" pitchFamily="34" charset="-120"/>
                        <a:ea typeface="微軟正黑體" pitchFamily="34" charset="-120"/>
                      </a:endParaRPr>
                    </a:p>
                  </a:txBody>
                  <a:tcPr marL="91428" marR="91428" marT="45672" marB="45672" anchor="ctr"/>
                </a:tc>
                <a:extLst>
                  <a:ext uri="{0D108BD9-81ED-4DB2-BD59-A6C34878D82A}">
                    <a16:rowId xmlns:a16="http://schemas.microsoft.com/office/drawing/2014/main" val="10002"/>
                  </a:ext>
                </a:extLst>
              </a:tr>
              <a:tr h="359981">
                <a:tc>
                  <a:txBody>
                    <a:bodyPr/>
                    <a:lstStyle/>
                    <a:p>
                      <a:pPr algn="ctr"/>
                      <a:r>
                        <a:rPr lang="en-US" altLang="zh-TW" sz="1400" b="1" dirty="0">
                          <a:solidFill>
                            <a:srgbClr val="4F6228"/>
                          </a:solidFill>
                          <a:latin typeface="微軟正黑體" pitchFamily="34" charset="-120"/>
                          <a:ea typeface="微軟正黑體" pitchFamily="34" charset="-120"/>
                        </a:rPr>
                        <a:t>60</a:t>
                      </a:r>
                      <a:endParaRPr lang="zh-TW" altLang="en-US" sz="1400" b="1" dirty="0">
                        <a:solidFill>
                          <a:srgbClr val="4F6228"/>
                        </a:solidFill>
                        <a:latin typeface="微軟正黑體" pitchFamily="34" charset="-120"/>
                        <a:ea typeface="微軟正黑體" pitchFamily="34" charset="-120"/>
                      </a:endParaRPr>
                    </a:p>
                  </a:txBody>
                  <a:tcPr marL="91428" marR="91428" marT="45672" marB="45672" anchor="ctr"/>
                </a:tc>
                <a:tc>
                  <a:txBody>
                    <a:bodyPr/>
                    <a:lstStyle/>
                    <a:p>
                      <a:pPr algn="ctr"/>
                      <a:endParaRPr lang="zh-TW" altLang="en-US" sz="1400" b="1" dirty="0">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rgbClr val="7030A0"/>
                          </a:solidFill>
                          <a:latin typeface="微軟正黑體" pitchFamily="34" charset="-120"/>
                          <a:ea typeface="微軟正黑體" pitchFamily="34" charset="-120"/>
                        </a:rPr>
                        <a:t>104</a:t>
                      </a:r>
                      <a:endParaRPr lang="zh-TW" altLang="en-US" sz="1400" b="1" dirty="0">
                        <a:solidFill>
                          <a:srgbClr val="7030A0"/>
                        </a:solidFill>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latin typeface="微軟正黑體" pitchFamily="34" charset="-120"/>
                          <a:ea typeface="微軟正黑體" pitchFamily="34" charset="-120"/>
                        </a:rPr>
                        <a:t>20</a:t>
                      </a:r>
                      <a:endParaRPr lang="zh-TW" altLang="en-US" sz="1400" b="1" dirty="0">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rgbClr val="4F6228"/>
                          </a:solidFill>
                          <a:latin typeface="微軟正黑體" pitchFamily="34" charset="-120"/>
                          <a:ea typeface="微軟正黑體" pitchFamily="34" charset="-120"/>
                        </a:rPr>
                        <a:t>40</a:t>
                      </a:r>
                      <a:endParaRPr lang="zh-TW" altLang="en-US" sz="1400" b="1" dirty="0">
                        <a:solidFill>
                          <a:srgbClr val="4F6228"/>
                        </a:solidFill>
                        <a:latin typeface="微軟正黑體" pitchFamily="34" charset="-120"/>
                        <a:ea typeface="微軟正黑體" pitchFamily="34" charset="-120"/>
                      </a:endParaRPr>
                    </a:p>
                  </a:txBody>
                  <a:tcPr marL="91428" marR="91428" marT="45672" marB="45672" anchor="ctr"/>
                </a:tc>
                <a:extLst>
                  <a:ext uri="{0D108BD9-81ED-4DB2-BD59-A6C34878D82A}">
                    <a16:rowId xmlns:a16="http://schemas.microsoft.com/office/drawing/2014/main" val="10003"/>
                  </a:ext>
                </a:extLst>
              </a:tr>
              <a:tr h="359981">
                <a:tc>
                  <a:txBody>
                    <a:bodyPr/>
                    <a:lstStyle/>
                    <a:p>
                      <a:pPr algn="ctr"/>
                      <a:r>
                        <a:rPr lang="en-US" altLang="zh-TW" sz="1400" b="1" dirty="0">
                          <a:solidFill>
                            <a:srgbClr val="4F6228"/>
                          </a:solidFill>
                          <a:latin typeface="微軟正黑體" pitchFamily="34" charset="-120"/>
                          <a:ea typeface="微軟正黑體" pitchFamily="34" charset="-120"/>
                        </a:rPr>
                        <a:t>60</a:t>
                      </a:r>
                      <a:endParaRPr lang="zh-TW" altLang="en-US" sz="1400" b="1" dirty="0">
                        <a:solidFill>
                          <a:srgbClr val="4F6228"/>
                        </a:solidFill>
                        <a:latin typeface="微軟正黑體" pitchFamily="34" charset="-120"/>
                        <a:ea typeface="微軟正黑體" pitchFamily="34" charset="-120"/>
                      </a:endParaRPr>
                    </a:p>
                  </a:txBody>
                  <a:tcPr marL="91428" marR="91428" marT="45672" marB="45672" anchor="ctr"/>
                </a:tc>
                <a:tc>
                  <a:txBody>
                    <a:bodyPr/>
                    <a:lstStyle/>
                    <a:p>
                      <a:pPr algn="ctr"/>
                      <a:endParaRPr lang="zh-TW" altLang="en-US" sz="1400" b="1" dirty="0">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rgbClr val="7030A0"/>
                          </a:solidFill>
                          <a:latin typeface="微軟正黑體" pitchFamily="34" charset="-120"/>
                          <a:ea typeface="微軟正黑體" pitchFamily="34" charset="-120"/>
                        </a:rPr>
                        <a:t>103</a:t>
                      </a:r>
                      <a:endParaRPr lang="zh-TW" altLang="en-US" sz="1400" b="1" dirty="0">
                        <a:solidFill>
                          <a:srgbClr val="7030A0"/>
                        </a:solidFill>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latin typeface="微軟正黑體" pitchFamily="34" charset="-120"/>
                          <a:ea typeface="微軟正黑體" pitchFamily="34" charset="-120"/>
                        </a:rPr>
                        <a:t>20</a:t>
                      </a:r>
                      <a:endParaRPr lang="zh-TW" altLang="en-US" sz="1400" b="1" dirty="0">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rgbClr val="4F6228"/>
                          </a:solidFill>
                          <a:latin typeface="微軟正黑體" pitchFamily="34" charset="-120"/>
                          <a:ea typeface="微軟正黑體" pitchFamily="34" charset="-120"/>
                        </a:rPr>
                        <a:t>20</a:t>
                      </a:r>
                      <a:endParaRPr lang="zh-TW" altLang="en-US" sz="1400" b="1" dirty="0">
                        <a:solidFill>
                          <a:srgbClr val="4F6228"/>
                        </a:solidFill>
                        <a:latin typeface="微軟正黑體" pitchFamily="34" charset="-120"/>
                        <a:ea typeface="微軟正黑體" pitchFamily="34" charset="-120"/>
                      </a:endParaRPr>
                    </a:p>
                  </a:txBody>
                  <a:tcPr marL="91428" marR="91428" marT="45672" marB="45672" anchor="ctr"/>
                </a:tc>
                <a:extLst>
                  <a:ext uri="{0D108BD9-81ED-4DB2-BD59-A6C34878D82A}">
                    <a16:rowId xmlns:a16="http://schemas.microsoft.com/office/drawing/2014/main" val="10004"/>
                  </a:ext>
                </a:extLst>
              </a:tr>
              <a:tr h="359981">
                <a:tc>
                  <a:txBody>
                    <a:bodyPr/>
                    <a:lstStyle/>
                    <a:p>
                      <a:pPr algn="ctr"/>
                      <a:r>
                        <a:rPr lang="en-US" altLang="zh-TW" sz="1400" b="1" dirty="0">
                          <a:solidFill>
                            <a:srgbClr val="4F6228"/>
                          </a:solidFill>
                          <a:latin typeface="微軟正黑體" pitchFamily="34" charset="-120"/>
                          <a:ea typeface="微軟正黑體" pitchFamily="34" charset="-120"/>
                        </a:rPr>
                        <a:t>70</a:t>
                      </a:r>
                      <a:endParaRPr lang="zh-TW" altLang="en-US" sz="1400" b="1" dirty="0">
                        <a:solidFill>
                          <a:srgbClr val="4F6228"/>
                        </a:solidFill>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latin typeface="微軟正黑體" pitchFamily="34" charset="-120"/>
                          <a:ea typeface="微軟正黑體" pitchFamily="34" charset="-120"/>
                        </a:rPr>
                        <a:t>10</a:t>
                      </a:r>
                      <a:endParaRPr lang="zh-TW" altLang="en-US" sz="1400" b="1" dirty="0">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rgbClr val="7030A0"/>
                          </a:solidFill>
                          <a:latin typeface="微軟正黑體" pitchFamily="34" charset="-120"/>
                          <a:ea typeface="微軟正黑體" pitchFamily="34" charset="-120"/>
                        </a:rPr>
                        <a:t>102</a:t>
                      </a:r>
                      <a:endParaRPr lang="zh-TW" altLang="en-US" sz="1400" b="1" dirty="0">
                        <a:solidFill>
                          <a:srgbClr val="7030A0"/>
                        </a:solidFill>
                        <a:latin typeface="微軟正黑體" pitchFamily="34" charset="-120"/>
                        <a:ea typeface="微軟正黑體" pitchFamily="34" charset="-120"/>
                      </a:endParaRPr>
                    </a:p>
                  </a:txBody>
                  <a:tcPr marL="91428" marR="91428" marT="45672" marB="45672" anchor="ctr"/>
                </a:tc>
                <a:tc>
                  <a:txBody>
                    <a:bodyPr/>
                    <a:lstStyle/>
                    <a:p>
                      <a:pPr algn="ctr"/>
                      <a:endParaRPr lang="zh-TW" altLang="en-US" sz="1400" b="1" dirty="0">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rgbClr val="4F6228"/>
                          </a:solidFill>
                          <a:latin typeface="微軟正黑體" pitchFamily="34" charset="-120"/>
                          <a:ea typeface="微軟正黑體" pitchFamily="34" charset="-120"/>
                        </a:rPr>
                        <a:t>-</a:t>
                      </a:r>
                      <a:endParaRPr lang="zh-TW" altLang="en-US" sz="1400" b="1" dirty="0">
                        <a:solidFill>
                          <a:srgbClr val="4F6228"/>
                        </a:solidFill>
                        <a:latin typeface="微軟正黑體" pitchFamily="34" charset="-120"/>
                        <a:ea typeface="微軟正黑體" pitchFamily="34" charset="-120"/>
                      </a:endParaRPr>
                    </a:p>
                  </a:txBody>
                  <a:tcPr marL="91428" marR="91428" marT="45672" marB="45672" anchor="ctr"/>
                </a:tc>
                <a:extLst>
                  <a:ext uri="{0D108BD9-81ED-4DB2-BD59-A6C34878D82A}">
                    <a16:rowId xmlns:a16="http://schemas.microsoft.com/office/drawing/2014/main" val="10005"/>
                  </a:ext>
                </a:extLst>
              </a:tr>
              <a:tr h="359981">
                <a:tc>
                  <a:txBody>
                    <a:bodyPr/>
                    <a:lstStyle/>
                    <a:p>
                      <a:pPr algn="ctr"/>
                      <a:r>
                        <a:rPr lang="en-US" altLang="zh-TW" sz="1400" b="1" dirty="0">
                          <a:solidFill>
                            <a:srgbClr val="4F6228"/>
                          </a:solidFill>
                          <a:latin typeface="微軟正黑體" pitchFamily="34" charset="-120"/>
                          <a:ea typeface="微軟正黑體" pitchFamily="34" charset="-120"/>
                        </a:rPr>
                        <a:t>90</a:t>
                      </a:r>
                      <a:endParaRPr lang="zh-TW" altLang="en-US" sz="1400" b="1" dirty="0">
                        <a:solidFill>
                          <a:srgbClr val="4F6228"/>
                        </a:solidFill>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latin typeface="微軟正黑體" pitchFamily="34" charset="-120"/>
                          <a:ea typeface="微軟正黑體" pitchFamily="34" charset="-120"/>
                        </a:rPr>
                        <a:t>20</a:t>
                      </a:r>
                      <a:endParaRPr lang="zh-TW" altLang="en-US" sz="1400" b="1" dirty="0">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rgbClr val="7030A0"/>
                          </a:solidFill>
                          <a:latin typeface="微軟正黑體" pitchFamily="34" charset="-120"/>
                          <a:ea typeface="微軟正黑體" pitchFamily="34" charset="-120"/>
                        </a:rPr>
                        <a:t>101</a:t>
                      </a:r>
                      <a:endParaRPr lang="zh-TW" altLang="en-US" sz="1400" b="1" dirty="0">
                        <a:solidFill>
                          <a:srgbClr val="7030A0"/>
                        </a:solidFill>
                        <a:latin typeface="微軟正黑體" pitchFamily="34" charset="-120"/>
                        <a:ea typeface="微軟正黑體" pitchFamily="34" charset="-120"/>
                      </a:endParaRPr>
                    </a:p>
                  </a:txBody>
                  <a:tcPr marL="91428" marR="91428" marT="45672" marB="45672" anchor="ctr"/>
                </a:tc>
                <a:tc>
                  <a:txBody>
                    <a:bodyPr/>
                    <a:lstStyle/>
                    <a:p>
                      <a:pPr algn="ctr"/>
                      <a:endParaRPr lang="zh-TW" altLang="en-US" sz="1400" b="1" dirty="0">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rgbClr val="4F6228"/>
                          </a:solidFill>
                          <a:latin typeface="微軟正黑體" pitchFamily="34" charset="-120"/>
                          <a:ea typeface="微軟正黑體" pitchFamily="34" charset="-120"/>
                        </a:rPr>
                        <a:t>-</a:t>
                      </a:r>
                      <a:endParaRPr lang="zh-TW" altLang="en-US" sz="1400" b="1" dirty="0">
                        <a:solidFill>
                          <a:srgbClr val="4F6228"/>
                        </a:solidFill>
                        <a:latin typeface="微軟正黑體" pitchFamily="34" charset="-120"/>
                        <a:ea typeface="微軟正黑體" pitchFamily="34" charset="-120"/>
                      </a:endParaRPr>
                    </a:p>
                  </a:txBody>
                  <a:tcPr marL="91428" marR="91428" marT="45672" marB="45672" anchor="ctr"/>
                </a:tc>
                <a:extLst>
                  <a:ext uri="{0D108BD9-81ED-4DB2-BD59-A6C34878D82A}">
                    <a16:rowId xmlns:a16="http://schemas.microsoft.com/office/drawing/2014/main" val="10006"/>
                  </a:ext>
                </a:extLst>
              </a:tr>
              <a:tr h="457012">
                <a:tc>
                  <a:txBody>
                    <a:bodyPr/>
                    <a:lstStyle/>
                    <a:p>
                      <a:pPr algn="ctr"/>
                      <a:r>
                        <a:rPr lang="en-US" altLang="zh-TW" sz="1400" b="1" dirty="0">
                          <a:solidFill>
                            <a:srgbClr val="4F6228"/>
                          </a:solidFill>
                          <a:latin typeface="微軟正黑體" pitchFamily="34" charset="-120"/>
                          <a:ea typeface="微軟正黑體" pitchFamily="34" charset="-120"/>
                        </a:rPr>
                        <a:t>120</a:t>
                      </a:r>
                      <a:endParaRPr lang="zh-TW" altLang="en-US" sz="1400" b="1" dirty="0">
                        <a:solidFill>
                          <a:srgbClr val="4F6228"/>
                        </a:solidFill>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latin typeface="微軟正黑體" pitchFamily="34" charset="-120"/>
                          <a:ea typeface="微軟正黑體" pitchFamily="34" charset="-120"/>
                        </a:rPr>
                        <a:t>30</a:t>
                      </a:r>
                      <a:endParaRPr lang="zh-TW" altLang="en-US" sz="1400" b="1" dirty="0">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rgbClr val="7030A0"/>
                          </a:solidFill>
                          <a:latin typeface="微軟正黑體" pitchFamily="34" charset="-120"/>
                          <a:ea typeface="微軟正黑體" pitchFamily="34" charset="-120"/>
                        </a:rPr>
                        <a:t>100</a:t>
                      </a:r>
                      <a:endParaRPr lang="zh-TW" altLang="en-US" sz="1400" b="1" dirty="0">
                        <a:solidFill>
                          <a:srgbClr val="7030A0"/>
                        </a:solidFill>
                        <a:latin typeface="微軟正黑體" pitchFamily="34" charset="-120"/>
                        <a:ea typeface="微軟正黑體" pitchFamily="34" charset="-120"/>
                      </a:endParaRPr>
                    </a:p>
                  </a:txBody>
                  <a:tcPr marL="91428" marR="91428" marT="45672" marB="45672" anchor="ctr"/>
                </a:tc>
                <a:tc>
                  <a:txBody>
                    <a:bodyPr/>
                    <a:lstStyle/>
                    <a:p>
                      <a:pPr algn="ctr"/>
                      <a:endParaRPr lang="zh-TW" altLang="en-US" sz="1400" b="1" dirty="0">
                        <a:latin typeface="微軟正黑體" pitchFamily="34" charset="-120"/>
                        <a:ea typeface="微軟正黑體" pitchFamily="34" charset="-120"/>
                      </a:endParaRPr>
                    </a:p>
                  </a:txBody>
                  <a:tcPr marL="91428" marR="91428" marT="45672" marB="45672" anchor="ctr"/>
                </a:tc>
                <a:tc>
                  <a:txBody>
                    <a:bodyPr/>
                    <a:lstStyle/>
                    <a:p>
                      <a:pPr algn="ctr"/>
                      <a:r>
                        <a:rPr lang="en-US" altLang="zh-TW" sz="1400" b="1" dirty="0">
                          <a:solidFill>
                            <a:srgbClr val="4F6228"/>
                          </a:solidFill>
                          <a:latin typeface="微軟正黑體" pitchFamily="34" charset="-120"/>
                          <a:ea typeface="微軟正黑體" pitchFamily="34" charset="-120"/>
                        </a:rPr>
                        <a:t>-</a:t>
                      </a:r>
                      <a:endParaRPr lang="zh-TW" altLang="en-US" sz="1400" b="1" dirty="0">
                        <a:solidFill>
                          <a:srgbClr val="4F6228"/>
                        </a:solidFill>
                        <a:latin typeface="微軟正黑體" pitchFamily="34" charset="-120"/>
                        <a:ea typeface="微軟正黑體" pitchFamily="34" charset="-120"/>
                      </a:endParaRPr>
                    </a:p>
                  </a:txBody>
                  <a:tcPr marL="91428" marR="91428" marT="45672" marB="45672" anchor="ctr"/>
                </a:tc>
                <a:extLst>
                  <a:ext uri="{0D108BD9-81ED-4DB2-BD59-A6C34878D82A}">
                    <a16:rowId xmlns:a16="http://schemas.microsoft.com/office/drawing/2014/main" val="10007"/>
                  </a:ext>
                </a:extLst>
              </a:tr>
            </a:tbl>
          </a:graphicData>
        </a:graphic>
      </p:graphicFrame>
      <p:graphicFrame>
        <p:nvGraphicFramePr>
          <p:cNvPr id="11" name="表格 10">
            <a:extLst>
              <a:ext uri="{FF2B5EF4-FFF2-40B4-BE49-F238E27FC236}">
                <a16:creationId xmlns:a16="http://schemas.microsoft.com/office/drawing/2014/main" id="{6CC93C0F-8B57-4C41-97E6-FD5B77DACE36}"/>
              </a:ext>
            </a:extLst>
          </p:cNvPr>
          <p:cNvGraphicFramePr>
            <a:graphicFrameLocks noGrp="1"/>
          </p:cNvGraphicFramePr>
          <p:nvPr/>
        </p:nvGraphicFramePr>
        <p:xfrm>
          <a:off x="6289675" y="1952625"/>
          <a:ext cx="1584325" cy="1298575"/>
        </p:xfrm>
        <a:graphic>
          <a:graphicData uri="http://schemas.openxmlformats.org/drawingml/2006/table">
            <a:tbl>
              <a:tblPr firstRow="1" bandRow="1">
                <a:tableStyleId>{85BE263C-DBD7-4A20-BB59-AAB30ACAA65A}</a:tableStyleId>
              </a:tblPr>
              <a:tblGrid>
                <a:gridCol w="780604">
                  <a:extLst>
                    <a:ext uri="{9D8B030D-6E8A-4147-A177-3AD203B41FA5}">
                      <a16:colId xmlns:a16="http://schemas.microsoft.com/office/drawing/2014/main" val="20000"/>
                    </a:ext>
                  </a:extLst>
                </a:gridCol>
                <a:gridCol w="803721">
                  <a:extLst>
                    <a:ext uri="{9D8B030D-6E8A-4147-A177-3AD203B41FA5}">
                      <a16:colId xmlns:a16="http://schemas.microsoft.com/office/drawing/2014/main" val="20001"/>
                    </a:ext>
                  </a:extLst>
                </a:gridCol>
              </a:tblGrid>
              <a:tr h="744715">
                <a:tc>
                  <a:txBody>
                    <a:bodyPr/>
                    <a:lstStyle/>
                    <a:p>
                      <a:pPr algn="ctr"/>
                      <a:r>
                        <a:rPr lang="zh-TW" altLang="en-US" sz="2000" dirty="0">
                          <a:latin typeface="標楷體" panose="03000509000000000000" pitchFamily="65" charset="-120"/>
                          <a:ea typeface="標楷體" panose="03000509000000000000" pitchFamily="65" charset="-120"/>
                        </a:rPr>
                        <a:t>價格</a:t>
                      </a:r>
                      <a:endParaRPr lang="zh-TW" altLang="en-US" sz="2000" b="1" dirty="0">
                        <a:latin typeface="標楷體" panose="03000509000000000000" pitchFamily="65" charset="-120"/>
                        <a:ea typeface="標楷體" panose="03000509000000000000" pitchFamily="65" charset="-120"/>
                      </a:endParaRPr>
                    </a:p>
                  </a:txBody>
                  <a:tcPr marL="91449" marR="91449" marT="45700" marB="45700" anchor="ctr">
                    <a:solidFill>
                      <a:schemeClr val="accent2"/>
                    </a:solidFill>
                  </a:tcPr>
                </a:tc>
                <a:tc>
                  <a:txBody>
                    <a:bodyPr/>
                    <a:lstStyle/>
                    <a:p>
                      <a:pPr algn="ctr"/>
                      <a:r>
                        <a:rPr lang="zh-TW" altLang="en-US" sz="2000" dirty="0">
                          <a:latin typeface="標楷體" panose="03000509000000000000" pitchFamily="65" charset="-120"/>
                          <a:ea typeface="標楷體" panose="03000509000000000000" pitchFamily="65" charset="-120"/>
                        </a:rPr>
                        <a:t>成交張數</a:t>
                      </a:r>
                      <a:endParaRPr lang="zh-TW" altLang="en-US" sz="2000" b="1" dirty="0">
                        <a:latin typeface="標楷體" panose="03000509000000000000" pitchFamily="65" charset="-120"/>
                        <a:ea typeface="標楷體" panose="03000509000000000000" pitchFamily="65" charset="-120"/>
                      </a:endParaRPr>
                    </a:p>
                  </a:txBody>
                  <a:tcPr marL="91449" marR="91449" marT="45700" marB="45700" anchor="ctr">
                    <a:solidFill>
                      <a:schemeClr val="accent2"/>
                    </a:solidFill>
                  </a:tcPr>
                </a:tc>
                <a:extLst>
                  <a:ext uri="{0D108BD9-81ED-4DB2-BD59-A6C34878D82A}">
                    <a16:rowId xmlns:a16="http://schemas.microsoft.com/office/drawing/2014/main" val="10000"/>
                  </a:ext>
                </a:extLst>
              </a:tr>
              <a:tr h="553860">
                <a:tc>
                  <a:txBody>
                    <a:bodyPr/>
                    <a:lstStyle/>
                    <a:p>
                      <a:pPr algn="ctr"/>
                      <a:r>
                        <a:rPr lang="en-US" altLang="zh-TW" sz="2400" b="1" dirty="0">
                          <a:solidFill>
                            <a:srgbClr val="C00000"/>
                          </a:solidFill>
                          <a:latin typeface="微軟正黑體" pitchFamily="34" charset="-120"/>
                          <a:ea typeface="微軟正黑體" pitchFamily="34" charset="-120"/>
                        </a:rPr>
                        <a:t>105</a:t>
                      </a:r>
                      <a:endParaRPr lang="zh-TW" altLang="en-US" sz="2400" b="1" dirty="0">
                        <a:solidFill>
                          <a:srgbClr val="C00000"/>
                        </a:solidFill>
                        <a:latin typeface="微軟正黑體" pitchFamily="34" charset="-120"/>
                        <a:ea typeface="微軟正黑體" pitchFamily="34" charset="-120"/>
                      </a:endParaRPr>
                    </a:p>
                  </a:txBody>
                  <a:tcPr marL="91449" marR="91449" marT="45700" marB="45700" anchor="ctr"/>
                </a:tc>
                <a:tc>
                  <a:txBody>
                    <a:bodyPr/>
                    <a:lstStyle/>
                    <a:p>
                      <a:pPr algn="ctr"/>
                      <a:r>
                        <a:rPr lang="en-US" altLang="zh-TW" sz="2200" dirty="0">
                          <a:latin typeface="微軟正黑體" pitchFamily="34" charset="-120"/>
                          <a:ea typeface="微軟正黑體" pitchFamily="34" charset="-120"/>
                        </a:rPr>
                        <a:t>60</a:t>
                      </a:r>
                      <a:endParaRPr lang="zh-TW" altLang="en-US" sz="2200" b="1" dirty="0">
                        <a:latin typeface="微軟正黑體" pitchFamily="34" charset="-120"/>
                        <a:ea typeface="微軟正黑體" pitchFamily="34" charset="-120"/>
                      </a:endParaRPr>
                    </a:p>
                  </a:txBody>
                  <a:tcPr marL="91449" marR="91449" marT="45700" marB="45700" anchor="ctr"/>
                </a:tc>
                <a:extLst>
                  <a:ext uri="{0D108BD9-81ED-4DB2-BD59-A6C34878D82A}">
                    <a16:rowId xmlns:a16="http://schemas.microsoft.com/office/drawing/2014/main" val="10001"/>
                  </a:ext>
                </a:extLst>
              </a:tr>
            </a:tbl>
          </a:graphicData>
        </a:graphic>
      </p:graphicFrame>
      <p:graphicFrame>
        <p:nvGraphicFramePr>
          <p:cNvPr id="12" name="表格 11">
            <a:extLst>
              <a:ext uri="{FF2B5EF4-FFF2-40B4-BE49-F238E27FC236}">
                <a16:creationId xmlns:a16="http://schemas.microsoft.com/office/drawing/2014/main" id="{DF568EF0-A3DF-4D99-B543-8D7515DB230E}"/>
              </a:ext>
            </a:extLst>
          </p:cNvPr>
          <p:cNvGraphicFramePr>
            <a:graphicFrameLocks noGrp="1"/>
          </p:cNvGraphicFramePr>
          <p:nvPr/>
        </p:nvGraphicFramePr>
        <p:xfrm>
          <a:off x="5867400" y="3816350"/>
          <a:ext cx="2592389" cy="2646364"/>
        </p:xfrm>
        <a:graphic>
          <a:graphicData uri="http://schemas.openxmlformats.org/drawingml/2006/table">
            <a:tbl>
              <a:tblPr firstRow="1" bandRow="1">
                <a:tableStyleId>{2A488322-F2BA-4B5B-9748-0D474271808F}</a:tableStyleId>
              </a:tblPr>
              <a:tblGrid>
                <a:gridCol w="855683">
                  <a:extLst>
                    <a:ext uri="{9D8B030D-6E8A-4147-A177-3AD203B41FA5}">
                      <a16:colId xmlns:a16="http://schemas.microsoft.com/office/drawing/2014/main" val="20000"/>
                    </a:ext>
                  </a:extLst>
                </a:gridCol>
                <a:gridCol w="855683">
                  <a:extLst>
                    <a:ext uri="{9D8B030D-6E8A-4147-A177-3AD203B41FA5}">
                      <a16:colId xmlns:a16="http://schemas.microsoft.com/office/drawing/2014/main" val="20001"/>
                    </a:ext>
                  </a:extLst>
                </a:gridCol>
                <a:gridCol w="881023">
                  <a:extLst>
                    <a:ext uri="{9D8B030D-6E8A-4147-A177-3AD203B41FA5}">
                      <a16:colId xmlns:a16="http://schemas.microsoft.com/office/drawing/2014/main" val="20002"/>
                    </a:ext>
                  </a:extLst>
                </a:gridCol>
              </a:tblGrid>
              <a:tr h="789580">
                <a:tc>
                  <a:txBody>
                    <a:bodyPr/>
                    <a:lstStyle/>
                    <a:p>
                      <a:pPr algn="ctr">
                        <a:lnSpc>
                          <a:spcPts val="2000"/>
                        </a:lnSpc>
                      </a:pPr>
                      <a:r>
                        <a:rPr lang="zh-TW" altLang="en-US" sz="2200" b="1" dirty="0">
                          <a:solidFill>
                            <a:schemeClr val="tx1"/>
                          </a:solidFill>
                          <a:latin typeface="標楷體" panose="03000509000000000000" pitchFamily="65" charset="-120"/>
                          <a:ea typeface="標楷體" panose="03000509000000000000" pitchFamily="65" charset="-120"/>
                        </a:rPr>
                        <a:t>委買張數</a:t>
                      </a:r>
                    </a:p>
                  </a:txBody>
                  <a:tcPr marL="91444" marR="91444" marT="45675" marB="45675" anchor="ctr">
                    <a:solidFill>
                      <a:srgbClr val="92D050"/>
                    </a:solidFill>
                  </a:tcPr>
                </a:tc>
                <a:tc>
                  <a:txBody>
                    <a:bodyPr/>
                    <a:lstStyle/>
                    <a:p>
                      <a:pPr algn="ctr">
                        <a:lnSpc>
                          <a:spcPts val="2000"/>
                        </a:lnSpc>
                      </a:pPr>
                      <a:r>
                        <a:rPr lang="zh-TW" altLang="en-US" sz="2200" dirty="0">
                          <a:solidFill>
                            <a:schemeClr val="tx1"/>
                          </a:solidFill>
                          <a:latin typeface="標楷體" panose="03000509000000000000" pitchFamily="65" charset="-120"/>
                          <a:ea typeface="標楷體" panose="03000509000000000000" pitchFamily="65" charset="-120"/>
                        </a:rPr>
                        <a:t>價格</a:t>
                      </a:r>
                      <a:endParaRPr lang="zh-TW" altLang="en-US" sz="2200" b="1" dirty="0">
                        <a:solidFill>
                          <a:schemeClr val="tx1"/>
                        </a:solidFill>
                        <a:latin typeface="標楷體" panose="03000509000000000000" pitchFamily="65" charset="-120"/>
                        <a:ea typeface="標楷體" panose="03000509000000000000" pitchFamily="65" charset="-120"/>
                      </a:endParaRPr>
                    </a:p>
                  </a:txBody>
                  <a:tcPr marL="91444" marR="91444" marT="45675" marB="45675" anchor="ctr">
                    <a:solidFill>
                      <a:srgbClr val="92D050"/>
                    </a:solidFill>
                  </a:tcPr>
                </a:tc>
                <a:tc>
                  <a:txBody>
                    <a:bodyPr/>
                    <a:lstStyle/>
                    <a:p>
                      <a:pPr algn="ctr">
                        <a:lnSpc>
                          <a:spcPts val="2000"/>
                        </a:lnSpc>
                      </a:pPr>
                      <a:r>
                        <a:rPr lang="zh-TW" altLang="en-US" sz="2200" b="1" dirty="0">
                          <a:solidFill>
                            <a:schemeClr val="tx1"/>
                          </a:solidFill>
                          <a:latin typeface="標楷體" panose="03000509000000000000" pitchFamily="65" charset="-120"/>
                          <a:ea typeface="標楷體" panose="03000509000000000000" pitchFamily="65" charset="-120"/>
                        </a:rPr>
                        <a:t>委賣張數</a:t>
                      </a:r>
                    </a:p>
                  </a:txBody>
                  <a:tcPr marL="91444" marR="91444" marT="45675" marB="45675" anchor="ctr">
                    <a:solidFill>
                      <a:srgbClr val="92D050"/>
                    </a:solidFill>
                  </a:tcPr>
                </a:tc>
                <a:extLst>
                  <a:ext uri="{0D108BD9-81ED-4DB2-BD59-A6C34878D82A}">
                    <a16:rowId xmlns:a16="http://schemas.microsoft.com/office/drawing/2014/main" val="10000"/>
                  </a:ext>
                </a:extLst>
              </a:tr>
              <a:tr h="370623">
                <a:tc>
                  <a:txBody>
                    <a:bodyPr/>
                    <a:lstStyle/>
                    <a:p>
                      <a:pPr algn="ctr">
                        <a:lnSpc>
                          <a:spcPts val="2000"/>
                        </a:lnSpc>
                        <a:spcBef>
                          <a:spcPts val="600"/>
                        </a:spcBef>
                      </a:pPr>
                      <a:endParaRPr lang="zh-TW" altLang="en-US" sz="2200" b="1" dirty="0">
                        <a:solidFill>
                          <a:schemeClr val="accent6">
                            <a:lumMod val="50000"/>
                          </a:schemeClr>
                        </a:solidFill>
                        <a:latin typeface="微軟正黑體" pitchFamily="34" charset="-120"/>
                        <a:ea typeface="微軟正黑體" pitchFamily="34" charset="-120"/>
                      </a:endParaRPr>
                    </a:p>
                  </a:txBody>
                  <a:tcPr marL="91444" marR="91444" marT="45675" marB="45675" anchor="ctr"/>
                </a:tc>
                <a:tc>
                  <a:txBody>
                    <a:bodyPr/>
                    <a:lstStyle/>
                    <a:p>
                      <a:pPr algn="ctr">
                        <a:lnSpc>
                          <a:spcPts val="2000"/>
                        </a:lnSpc>
                        <a:spcBef>
                          <a:spcPts val="600"/>
                        </a:spcBef>
                      </a:pPr>
                      <a:r>
                        <a:rPr lang="en-US" altLang="zh-TW" sz="2200" b="1" dirty="0">
                          <a:solidFill>
                            <a:schemeClr val="accent6">
                              <a:lumMod val="50000"/>
                            </a:schemeClr>
                          </a:solidFill>
                          <a:latin typeface="微軟正黑體" pitchFamily="34" charset="-120"/>
                          <a:ea typeface="微軟正黑體" pitchFamily="34" charset="-120"/>
                        </a:rPr>
                        <a:t>106</a:t>
                      </a:r>
                      <a:endParaRPr lang="zh-TW" altLang="en-US" sz="2200" b="1" dirty="0">
                        <a:solidFill>
                          <a:schemeClr val="accent6">
                            <a:lumMod val="50000"/>
                          </a:schemeClr>
                        </a:solidFill>
                        <a:latin typeface="微軟正黑體" pitchFamily="34" charset="-120"/>
                        <a:ea typeface="微軟正黑體" pitchFamily="34" charset="-120"/>
                      </a:endParaRPr>
                    </a:p>
                  </a:txBody>
                  <a:tcPr marL="91444" marR="91444" marT="45675" marB="45675" anchor="ctr"/>
                </a:tc>
                <a:tc>
                  <a:txBody>
                    <a:bodyPr/>
                    <a:lstStyle/>
                    <a:p>
                      <a:pPr algn="ctr">
                        <a:lnSpc>
                          <a:spcPts val="2000"/>
                        </a:lnSpc>
                        <a:spcBef>
                          <a:spcPts val="600"/>
                        </a:spcBef>
                      </a:pPr>
                      <a:r>
                        <a:rPr lang="en-US" altLang="zh-TW" sz="2200" b="1" dirty="0">
                          <a:latin typeface="微軟正黑體" pitchFamily="34" charset="-120"/>
                          <a:ea typeface="微軟正黑體" pitchFamily="34" charset="-120"/>
                        </a:rPr>
                        <a:t>40</a:t>
                      </a:r>
                      <a:endParaRPr lang="zh-TW" altLang="en-US" sz="2200" b="1" dirty="0">
                        <a:latin typeface="微軟正黑體" pitchFamily="34" charset="-120"/>
                        <a:ea typeface="微軟正黑體" pitchFamily="34" charset="-120"/>
                      </a:endParaRPr>
                    </a:p>
                  </a:txBody>
                  <a:tcPr marL="91444" marR="91444" marT="45675" marB="45675" anchor="ctr"/>
                </a:tc>
                <a:extLst>
                  <a:ext uri="{0D108BD9-81ED-4DB2-BD59-A6C34878D82A}">
                    <a16:rowId xmlns:a16="http://schemas.microsoft.com/office/drawing/2014/main" val="10001"/>
                  </a:ext>
                </a:extLst>
              </a:tr>
              <a:tr h="423568">
                <a:tc>
                  <a:txBody>
                    <a:bodyPr/>
                    <a:lstStyle/>
                    <a:p>
                      <a:pPr algn="ctr">
                        <a:lnSpc>
                          <a:spcPts val="2000"/>
                        </a:lnSpc>
                        <a:spcBef>
                          <a:spcPts val="600"/>
                        </a:spcBef>
                      </a:pPr>
                      <a:endParaRPr lang="zh-TW" altLang="en-US" sz="2200" b="1" dirty="0">
                        <a:solidFill>
                          <a:schemeClr val="accent6">
                            <a:lumMod val="50000"/>
                          </a:schemeClr>
                        </a:solidFill>
                        <a:latin typeface="微軟正黑體" pitchFamily="34" charset="-120"/>
                        <a:ea typeface="微軟正黑體" pitchFamily="34" charset="-120"/>
                      </a:endParaRPr>
                    </a:p>
                  </a:txBody>
                  <a:tcPr marL="91444" marR="91444" marT="45675" marB="45675" anchor="ctr"/>
                </a:tc>
                <a:tc>
                  <a:txBody>
                    <a:bodyPr/>
                    <a:lstStyle/>
                    <a:p>
                      <a:pPr algn="ctr">
                        <a:lnSpc>
                          <a:spcPts val="2000"/>
                        </a:lnSpc>
                        <a:spcBef>
                          <a:spcPts val="600"/>
                        </a:spcBef>
                      </a:pPr>
                      <a:r>
                        <a:rPr lang="en-US" altLang="zh-TW" sz="2200" b="1" dirty="0">
                          <a:solidFill>
                            <a:schemeClr val="accent6">
                              <a:lumMod val="50000"/>
                            </a:schemeClr>
                          </a:solidFill>
                          <a:latin typeface="微軟正黑體" pitchFamily="34" charset="-120"/>
                          <a:ea typeface="微軟正黑體" pitchFamily="34" charset="-120"/>
                        </a:rPr>
                        <a:t>105</a:t>
                      </a:r>
                      <a:endParaRPr lang="zh-TW" altLang="en-US" sz="2200" b="1" dirty="0">
                        <a:solidFill>
                          <a:schemeClr val="accent6">
                            <a:lumMod val="50000"/>
                          </a:schemeClr>
                        </a:solidFill>
                        <a:latin typeface="微軟正黑體" pitchFamily="34" charset="-120"/>
                        <a:ea typeface="微軟正黑體" pitchFamily="34" charset="-120"/>
                      </a:endParaRPr>
                    </a:p>
                  </a:txBody>
                  <a:tcPr marL="91444" marR="91444" marT="45675" marB="45675" anchor="ctr"/>
                </a:tc>
                <a:tc>
                  <a:txBody>
                    <a:bodyPr/>
                    <a:lstStyle/>
                    <a:p>
                      <a:pPr algn="ctr">
                        <a:lnSpc>
                          <a:spcPts val="2000"/>
                        </a:lnSpc>
                        <a:spcBef>
                          <a:spcPts val="600"/>
                        </a:spcBef>
                      </a:pPr>
                      <a:r>
                        <a:rPr lang="en-US" altLang="zh-TW" sz="2200" b="1" dirty="0">
                          <a:latin typeface="微軟正黑體" pitchFamily="34" charset="-120"/>
                          <a:ea typeface="微軟正黑體" pitchFamily="34" charset="-120"/>
                        </a:rPr>
                        <a:t>10</a:t>
                      </a:r>
                      <a:endParaRPr lang="zh-TW" altLang="en-US" sz="2200" b="1" dirty="0">
                        <a:latin typeface="微軟正黑體" pitchFamily="34" charset="-120"/>
                        <a:ea typeface="微軟正黑體" pitchFamily="34" charset="-120"/>
                      </a:endParaRPr>
                    </a:p>
                  </a:txBody>
                  <a:tcPr marL="91444" marR="91444" marT="45675" marB="45675" anchor="ctr"/>
                </a:tc>
                <a:extLst>
                  <a:ext uri="{0D108BD9-81ED-4DB2-BD59-A6C34878D82A}">
                    <a16:rowId xmlns:a16="http://schemas.microsoft.com/office/drawing/2014/main" val="10002"/>
                  </a:ext>
                </a:extLst>
              </a:tr>
              <a:tr h="370623">
                <a:tc>
                  <a:txBody>
                    <a:bodyPr/>
                    <a:lstStyle/>
                    <a:p>
                      <a:pPr algn="ctr">
                        <a:lnSpc>
                          <a:spcPts val="2000"/>
                        </a:lnSpc>
                        <a:spcBef>
                          <a:spcPts val="600"/>
                        </a:spcBef>
                      </a:pPr>
                      <a:r>
                        <a:rPr lang="en-US" altLang="zh-TW" sz="2200" b="1" dirty="0">
                          <a:solidFill>
                            <a:schemeClr val="tx1"/>
                          </a:solidFill>
                          <a:latin typeface="微軟正黑體" pitchFamily="34" charset="-120"/>
                          <a:ea typeface="微軟正黑體" pitchFamily="34" charset="-120"/>
                        </a:rPr>
                        <a:t>10</a:t>
                      </a:r>
                      <a:endParaRPr lang="zh-TW" altLang="en-US" sz="2200" b="1" dirty="0">
                        <a:solidFill>
                          <a:schemeClr val="tx1"/>
                        </a:solidFill>
                        <a:latin typeface="微軟正黑體" pitchFamily="34" charset="-120"/>
                        <a:ea typeface="微軟正黑體" pitchFamily="34" charset="-120"/>
                      </a:endParaRPr>
                    </a:p>
                  </a:txBody>
                  <a:tcPr marL="91444" marR="91444" marT="45675" marB="45675" anchor="ctr"/>
                </a:tc>
                <a:tc>
                  <a:txBody>
                    <a:bodyPr/>
                    <a:lstStyle/>
                    <a:p>
                      <a:pPr algn="ctr">
                        <a:lnSpc>
                          <a:spcPts val="2000"/>
                        </a:lnSpc>
                        <a:spcBef>
                          <a:spcPts val="600"/>
                        </a:spcBef>
                      </a:pPr>
                      <a:r>
                        <a:rPr lang="en-US" altLang="zh-TW" sz="2200" b="1" dirty="0">
                          <a:solidFill>
                            <a:schemeClr val="accent6">
                              <a:lumMod val="50000"/>
                            </a:schemeClr>
                          </a:solidFill>
                          <a:latin typeface="微軟正黑體" pitchFamily="34" charset="-120"/>
                          <a:ea typeface="微軟正黑體" pitchFamily="34" charset="-120"/>
                        </a:rPr>
                        <a:t>102</a:t>
                      </a:r>
                      <a:endParaRPr lang="zh-TW" altLang="en-US" sz="2200" b="1" dirty="0">
                        <a:solidFill>
                          <a:schemeClr val="accent6">
                            <a:lumMod val="50000"/>
                          </a:schemeClr>
                        </a:solidFill>
                        <a:latin typeface="微軟正黑體" pitchFamily="34" charset="-120"/>
                        <a:ea typeface="微軟正黑體" pitchFamily="34" charset="-120"/>
                      </a:endParaRPr>
                    </a:p>
                  </a:txBody>
                  <a:tcPr marL="91444" marR="91444" marT="45675" marB="45675" anchor="ctr"/>
                </a:tc>
                <a:tc>
                  <a:txBody>
                    <a:bodyPr/>
                    <a:lstStyle/>
                    <a:p>
                      <a:pPr algn="ctr">
                        <a:lnSpc>
                          <a:spcPts val="2000"/>
                        </a:lnSpc>
                        <a:spcBef>
                          <a:spcPts val="600"/>
                        </a:spcBef>
                      </a:pPr>
                      <a:endParaRPr lang="zh-TW" altLang="en-US" sz="2200" b="1" dirty="0">
                        <a:latin typeface="微軟正黑體" pitchFamily="34" charset="-120"/>
                        <a:ea typeface="微軟正黑體" pitchFamily="34" charset="-120"/>
                      </a:endParaRPr>
                    </a:p>
                  </a:txBody>
                  <a:tcPr marL="91444" marR="91444" marT="45675" marB="45675" anchor="ctr"/>
                </a:tc>
                <a:extLst>
                  <a:ext uri="{0D108BD9-81ED-4DB2-BD59-A6C34878D82A}">
                    <a16:rowId xmlns:a16="http://schemas.microsoft.com/office/drawing/2014/main" val="10003"/>
                  </a:ext>
                </a:extLst>
              </a:tr>
              <a:tr h="345985">
                <a:tc>
                  <a:txBody>
                    <a:bodyPr/>
                    <a:lstStyle/>
                    <a:p>
                      <a:pPr algn="ctr">
                        <a:lnSpc>
                          <a:spcPts val="2000"/>
                        </a:lnSpc>
                        <a:spcBef>
                          <a:spcPts val="600"/>
                        </a:spcBef>
                      </a:pPr>
                      <a:r>
                        <a:rPr lang="en-US" altLang="zh-TW" sz="2200" b="1" dirty="0">
                          <a:solidFill>
                            <a:schemeClr val="tx1"/>
                          </a:solidFill>
                          <a:latin typeface="微軟正黑體" pitchFamily="34" charset="-120"/>
                          <a:ea typeface="微軟正黑體" pitchFamily="34" charset="-120"/>
                        </a:rPr>
                        <a:t>20</a:t>
                      </a:r>
                      <a:endParaRPr lang="zh-TW" altLang="en-US" sz="2200" b="1" dirty="0">
                        <a:solidFill>
                          <a:schemeClr val="tx1"/>
                        </a:solidFill>
                        <a:latin typeface="微軟正黑體" pitchFamily="34" charset="-120"/>
                        <a:ea typeface="微軟正黑體" pitchFamily="34" charset="-120"/>
                      </a:endParaRPr>
                    </a:p>
                  </a:txBody>
                  <a:tcPr marL="91444" marR="91444" marT="45675" marB="45675" anchor="ctr"/>
                </a:tc>
                <a:tc>
                  <a:txBody>
                    <a:bodyPr/>
                    <a:lstStyle/>
                    <a:p>
                      <a:pPr algn="ctr">
                        <a:lnSpc>
                          <a:spcPts val="2000"/>
                        </a:lnSpc>
                        <a:spcBef>
                          <a:spcPts val="600"/>
                        </a:spcBef>
                      </a:pPr>
                      <a:r>
                        <a:rPr lang="en-US" altLang="zh-TW" sz="2200" b="1" dirty="0">
                          <a:solidFill>
                            <a:schemeClr val="accent6">
                              <a:lumMod val="50000"/>
                            </a:schemeClr>
                          </a:solidFill>
                          <a:latin typeface="微軟正黑體" pitchFamily="34" charset="-120"/>
                          <a:ea typeface="微軟正黑體" pitchFamily="34" charset="-120"/>
                        </a:rPr>
                        <a:t>101</a:t>
                      </a:r>
                      <a:endParaRPr lang="zh-TW" altLang="en-US" sz="2200" b="1" dirty="0">
                        <a:solidFill>
                          <a:schemeClr val="accent6">
                            <a:lumMod val="50000"/>
                          </a:schemeClr>
                        </a:solidFill>
                        <a:latin typeface="微軟正黑體" pitchFamily="34" charset="-120"/>
                        <a:ea typeface="微軟正黑體" pitchFamily="34" charset="-120"/>
                      </a:endParaRPr>
                    </a:p>
                  </a:txBody>
                  <a:tcPr marL="91444" marR="91444" marT="45675" marB="45675" anchor="ctr"/>
                </a:tc>
                <a:tc>
                  <a:txBody>
                    <a:bodyPr/>
                    <a:lstStyle/>
                    <a:p>
                      <a:pPr algn="ctr">
                        <a:lnSpc>
                          <a:spcPts val="2000"/>
                        </a:lnSpc>
                        <a:spcBef>
                          <a:spcPts val="600"/>
                        </a:spcBef>
                      </a:pPr>
                      <a:endParaRPr lang="zh-TW" altLang="en-US" sz="2200" b="1" dirty="0">
                        <a:latin typeface="微軟正黑體" pitchFamily="34" charset="-120"/>
                        <a:ea typeface="微軟正黑體" pitchFamily="34" charset="-120"/>
                      </a:endParaRPr>
                    </a:p>
                  </a:txBody>
                  <a:tcPr marL="91444" marR="91444" marT="45675" marB="45675" anchor="ctr"/>
                </a:tc>
                <a:extLst>
                  <a:ext uri="{0D108BD9-81ED-4DB2-BD59-A6C34878D82A}">
                    <a16:rowId xmlns:a16="http://schemas.microsoft.com/office/drawing/2014/main" val="10004"/>
                  </a:ext>
                </a:extLst>
              </a:tr>
              <a:tr h="345985">
                <a:tc>
                  <a:txBody>
                    <a:bodyPr/>
                    <a:lstStyle/>
                    <a:p>
                      <a:pPr algn="ctr">
                        <a:lnSpc>
                          <a:spcPts val="2000"/>
                        </a:lnSpc>
                        <a:spcBef>
                          <a:spcPts val="600"/>
                        </a:spcBef>
                      </a:pPr>
                      <a:r>
                        <a:rPr lang="en-US" altLang="zh-TW" sz="2200" b="1" dirty="0">
                          <a:solidFill>
                            <a:schemeClr val="tx1"/>
                          </a:solidFill>
                          <a:latin typeface="微軟正黑體" pitchFamily="34" charset="-120"/>
                          <a:ea typeface="微軟正黑體" pitchFamily="34" charset="-120"/>
                        </a:rPr>
                        <a:t>30</a:t>
                      </a:r>
                      <a:endParaRPr lang="zh-TW" altLang="en-US" sz="2200" b="1" dirty="0">
                        <a:solidFill>
                          <a:schemeClr val="tx1"/>
                        </a:solidFill>
                        <a:latin typeface="微軟正黑體" pitchFamily="34" charset="-120"/>
                        <a:ea typeface="微軟正黑體" pitchFamily="34" charset="-120"/>
                      </a:endParaRPr>
                    </a:p>
                  </a:txBody>
                  <a:tcPr marL="91444" marR="91444" marT="45675" marB="45675" anchor="ctr"/>
                </a:tc>
                <a:tc>
                  <a:txBody>
                    <a:bodyPr/>
                    <a:lstStyle/>
                    <a:p>
                      <a:pPr algn="ctr">
                        <a:lnSpc>
                          <a:spcPts val="2000"/>
                        </a:lnSpc>
                        <a:spcBef>
                          <a:spcPts val="600"/>
                        </a:spcBef>
                      </a:pPr>
                      <a:r>
                        <a:rPr lang="en-US" altLang="zh-TW" sz="2200" b="1" dirty="0">
                          <a:solidFill>
                            <a:schemeClr val="accent6">
                              <a:lumMod val="50000"/>
                            </a:schemeClr>
                          </a:solidFill>
                          <a:latin typeface="微軟正黑體" pitchFamily="34" charset="-120"/>
                          <a:ea typeface="微軟正黑體" pitchFamily="34" charset="-120"/>
                        </a:rPr>
                        <a:t>100</a:t>
                      </a:r>
                      <a:endParaRPr lang="zh-TW" altLang="en-US" sz="2200" b="1" dirty="0">
                        <a:solidFill>
                          <a:schemeClr val="accent6">
                            <a:lumMod val="50000"/>
                          </a:schemeClr>
                        </a:solidFill>
                        <a:latin typeface="微軟正黑體" pitchFamily="34" charset="-120"/>
                        <a:ea typeface="微軟正黑體" pitchFamily="34" charset="-120"/>
                      </a:endParaRPr>
                    </a:p>
                  </a:txBody>
                  <a:tcPr marL="91444" marR="91444" marT="45675" marB="45675" anchor="ctr"/>
                </a:tc>
                <a:tc>
                  <a:txBody>
                    <a:bodyPr/>
                    <a:lstStyle/>
                    <a:p>
                      <a:pPr algn="ctr">
                        <a:lnSpc>
                          <a:spcPts val="2000"/>
                        </a:lnSpc>
                        <a:spcBef>
                          <a:spcPts val="600"/>
                        </a:spcBef>
                      </a:pPr>
                      <a:endParaRPr lang="zh-TW" altLang="en-US" sz="2200" b="1" dirty="0">
                        <a:latin typeface="微軟正黑體" pitchFamily="34" charset="-120"/>
                        <a:ea typeface="微軟正黑體" pitchFamily="34" charset="-120"/>
                      </a:endParaRPr>
                    </a:p>
                  </a:txBody>
                  <a:tcPr marL="91444" marR="91444" marT="45675" marB="45675" anchor="ctr"/>
                </a:tc>
                <a:extLst>
                  <a:ext uri="{0D108BD9-81ED-4DB2-BD59-A6C34878D82A}">
                    <a16:rowId xmlns:a16="http://schemas.microsoft.com/office/drawing/2014/main" val="10005"/>
                  </a:ext>
                </a:extLst>
              </a:tr>
            </a:tbl>
          </a:graphicData>
        </a:graphic>
      </p:graphicFrame>
      <p:sp>
        <p:nvSpPr>
          <p:cNvPr id="13" name="文字方塊 12">
            <a:extLst>
              <a:ext uri="{FF2B5EF4-FFF2-40B4-BE49-F238E27FC236}">
                <a16:creationId xmlns:a16="http://schemas.microsoft.com/office/drawing/2014/main" id="{AFC50CE4-958D-4B92-976B-C1C270AFDA01}"/>
              </a:ext>
            </a:extLst>
          </p:cNvPr>
          <p:cNvSpPr txBox="1">
            <a:spLocks noChangeArrowheads="1"/>
          </p:cNvSpPr>
          <p:nvPr/>
        </p:nvSpPr>
        <p:spPr bwMode="auto">
          <a:xfrm>
            <a:off x="5965825" y="3325813"/>
            <a:ext cx="223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algn="ctr"/>
            <a:r>
              <a:rPr lang="zh-TW" altLang="en-US" sz="2400" b="1">
                <a:latin typeface="微軟正黑體" panose="020B0604030504040204" pitchFamily="34" charset="-120"/>
                <a:ea typeface="微軟正黑體" panose="020B0604030504040204" pitchFamily="34" charset="-120"/>
              </a:rPr>
              <a:t>剩餘委託</a:t>
            </a:r>
          </a:p>
        </p:txBody>
      </p:sp>
      <p:cxnSp>
        <p:nvCxnSpPr>
          <p:cNvPr id="15" name="直線單箭頭接點 14">
            <a:extLst>
              <a:ext uri="{FF2B5EF4-FFF2-40B4-BE49-F238E27FC236}">
                <a16:creationId xmlns:a16="http://schemas.microsoft.com/office/drawing/2014/main" id="{D612D462-CF60-457B-BE78-821C6A4E195F}"/>
              </a:ext>
            </a:extLst>
          </p:cNvPr>
          <p:cNvCxnSpPr/>
          <p:nvPr/>
        </p:nvCxnSpPr>
        <p:spPr>
          <a:xfrm flipV="1">
            <a:off x="5429250" y="2859088"/>
            <a:ext cx="649288" cy="509587"/>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A175CB83-6C3E-4F98-A9DD-01743BC0AF08}"/>
              </a:ext>
            </a:extLst>
          </p:cNvPr>
          <p:cNvSpPr/>
          <p:nvPr/>
        </p:nvSpPr>
        <p:spPr bwMode="auto">
          <a:xfrm>
            <a:off x="1090613" y="3325813"/>
            <a:ext cx="4102100" cy="433387"/>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1" latinLnBrk="1" hangingPunct="1">
              <a:defRPr/>
            </a:pPr>
            <a:endParaRPr lang="zh-TW"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a:extLst>
              <a:ext uri="{FF2B5EF4-FFF2-40B4-BE49-F238E27FC236}">
                <a16:creationId xmlns:a16="http://schemas.microsoft.com/office/drawing/2014/main" id="{54064B70-A11F-43D4-827A-EF5D666BFA0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AF9371F8-ADD4-4D17-9B18-F47334B9AD68}" type="slidenum">
              <a:rPr kumimoji="0" lang="en-US" altLang="ko-KR" smtClean="0">
                <a:solidFill>
                  <a:schemeClr val="bg1"/>
                </a:solidFill>
                <a:ea typeface="Gulim" panose="020B0600000101010101" pitchFamily="34" charset="-127"/>
              </a:rPr>
              <a:pPr/>
              <a:t>8</a:t>
            </a:fld>
            <a:endParaRPr kumimoji="0" lang="en-US" altLang="ko-KR">
              <a:solidFill>
                <a:schemeClr val="bg1"/>
              </a:solidFill>
              <a:ea typeface="Gulim" panose="020B0600000101010101" pitchFamily="34" charset="-127"/>
            </a:endParaRPr>
          </a:p>
        </p:txBody>
      </p:sp>
      <p:sp>
        <p:nvSpPr>
          <p:cNvPr id="11" name="文字方塊 15">
            <a:extLst>
              <a:ext uri="{FF2B5EF4-FFF2-40B4-BE49-F238E27FC236}">
                <a16:creationId xmlns:a16="http://schemas.microsoft.com/office/drawing/2014/main" id="{87F95723-9C8E-41B4-AB19-1517C571D495}"/>
              </a:ext>
            </a:extLst>
          </p:cNvPr>
          <p:cNvSpPr txBox="1">
            <a:spLocks noGrp="1" noChangeArrowheads="1"/>
          </p:cNvSpPr>
          <p:nvPr>
            <p:ph type="title"/>
          </p:nvPr>
        </p:nvSpPr>
        <p:spPr bwMode="auto">
          <a:xfrm>
            <a:off x="384969" y="523717"/>
            <a:ext cx="8229600" cy="481012"/>
          </a:xfrm>
        </p:spPr>
        <p:txBody>
          <a:bodyPr vert="horz" wrap="square" lIns="91440" tIns="45720" rIns="91440" bIns="45720" numCol="1" anchor="t" anchorCtr="0" compatLnSpc="1">
            <a:prstTxWarp prst="textNoShape">
              <a:avLst/>
            </a:prstTxWarp>
            <a:spAutoFit/>
          </a:bodyPr>
          <a:lstStyle/>
          <a:p>
            <a:pPr algn="ctr">
              <a:defRPr/>
            </a:pPr>
            <a:r>
              <a:rPr lang="zh-TW" altLang="en-US" sz="2800" kern="1200" dirty="0">
                <a:solidFill>
                  <a:schemeClr val="tx1"/>
                </a:solidFill>
                <a:effectLst>
                  <a:outerShdw blurRad="38100" dist="38100" dir="2700000" algn="tl">
                    <a:srgbClr val="000000">
                      <a:alpha val="43137"/>
                    </a:srgbClr>
                  </a:outerShdw>
                </a:effectLst>
                <a:cs typeface="+mn-cs"/>
              </a:rPr>
              <a:t>集合交易與逐筆交易制度比較 </a:t>
            </a:r>
            <a:r>
              <a:rPr lang="en-US" altLang="zh-TW" sz="2800" kern="1200" dirty="0">
                <a:solidFill>
                  <a:schemeClr val="tx1"/>
                </a:solidFill>
                <a:effectLst>
                  <a:outerShdw blurRad="38100" dist="38100" dir="2700000" algn="tl">
                    <a:srgbClr val="000000">
                      <a:alpha val="43137"/>
                    </a:srgbClr>
                  </a:outerShdw>
                </a:effectLst>
                <a:cs typeface="+mn-cs"/>
              </a:rPr>
              <a:t>-</a:t>
            </a:r>
            <a:r>
              <a:rPr lang="zh-TW" altLang="en-US" sz="2800" kern="1200" dirty="0">
                <a:solidFill>
                  <a:schemeClr val="tx1"/>
                </a:solidFill>
                <a:effectLst>
                  <a:outerShdw blurRad="38100" dist="38100" dir="2700000" algn="tl">
                    <a:srgbClr val="000000">
                      <a:alpha val="43137"/>
                    </a:srgbClr>
                  </a:outerShdw>
                </a:effectLst>
                <a:cs typeface="+mn-cs"/>
              </a:rPr>
              <a:t>成交價格決定原則</a:t>
            </a:r>
            <a:endParaRPr lang="en-US" altLang="zh-TW" sz="2800" kern="1200" dirty="0">
              <a:solidFill>
                <a:schemeClr val="tx1"/>
              </a:solidFill>
              <a:effectLst>
                <a:outerShdw blurRad="38100" dist="38100" dir="2700000" algn="tl">
                  <a:srgbClr val="000000">
                    <a:alpha val="43137"/>
                  </a:srgbClr>
                </a:outerShdw>
              </a:effectLst>
              <a:cs typeface="+mn-cs"/>
            </a:endParaRPr>
          </a:p>
        </p:txBody>
      </p:sp>
      <p:sp>
        <p:nvSpPr>
          <p:cNvPr id="27652" name="矩形 1">
            <a:extLst>
              <a:ext uri="{FF2B5EF4-FFF2-40B4-BE49-F238E27FC236}">
                <a16:creationId xmlns:a16="http://schemas.microsoft.com/office/drawing/2014/main" id="{38B00FEE-6835-4478-ADB7-B8F1FA3DAED9}"/>
              </a:ext>
            </a:extLst>
          </p:cNvPr>
          <p:cNvSpPr>
            <a:spLocks noChangeArrowheads="1"/>
          </p:cNvSpPr>
          <p:nvPr/>
        </p:nvSpPr>
        <p:spPr bwMode="auto">
          <a:xfrm>
            <a:off x="611188" y="1125538"/>
            <a:ext cx="77771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r>
              <a:rPr lang="zh-TW" altLang="en-US" sz="2400" dirty="0">
                <a:latin typeface="標楷體" panose="03000509000000000000" pitchFamily="65" charset="-120"/>
              </a:rPr>
              <a:t>逐筆交易</a:t>
            </a:r>
            <a:endParaRPr lang="en-US" altLang="zh-TW" dirty="0">
              <a:latin typeface="標楷體" panose="03000509000000000000" pitchFamily="65" charset="-120"/>
            </a:endParaRPr>
          </a:p>
          <a:p>
            <a:pPr lvl="1"/>
            <a:r>
              <a:rPr lang="zh-TW" altLang="en-US" sz="2800" dirty="0">
                <a:solidFill>
                  <a:srgbClr val="C00000"/>
                </a:solidFill>
                <a:latin typeface="標楷體" panose="03000509000000000000" pitchFamily="65" charset="-120"/>
              </a:rPr>
              <a:t>依已存在委託簿之對手方價格成交</a:t>
            </a:r>
            <a:r>
              <a:rPr lang="zh-TW" altLang="en-US" sz="2000" dirty="0">
                <a:latin typeface="標楷體" panose="03000509000000000000" pitchFamily="65" charset="-120"/>
              </a:rPr>
              <a:t>，一筆委託單可成交在多個價格。</a:t>
            </a:r>
            <a:endParaRPr lang="en-US" altLang="zh-TW" sz="2000" dirty="0">
              <a:latin typeface="標楷體" panose="03000509000000000000" pitchFamily="65" charset="-120"/>
            </a:endParaRPr>
          </a:p>
        </p:txBody>
      </p:sp>
      <p:graphicFrame>
        <p:nvGraphicFramePr>
          <p:cNvPr id="14" name="內容版面配置區 4">
            <a:extLst>
              <a:ext uri="{FF2B5EF4-FFF2-40B4-BE49-F238E27FC236}">
                <a16:creationId xmlns:a16="http://schemas.microsoft.com/office/drawing/2014/main" id="{6F0A8DD1-876B-494E-B1DF-A9587B6CDE28}"/>
              </a:ext>
            </a:extLst>
          </p:cNvPr>
          <p:cNvGraphicFramePr>
            <a:graphicFrameLocks/>
          </p:cNvGraphicFramePr>
          <p:nvPr/>
        </p:nvGraphicFramePr>
        <p:xfrm>
          <a:off x="617538" y="2530475"/>
          <a:ext cx="4230686" cy="3613160"/>
        </p:xfrm>
        <a:graphic>
          <a:graphicData uri="http://schemas.openxmlformats.org/drawingml/2006/table">
            <a:tbl>
              <a:tblPr firstRow="1" bandRow="1">
                <a:tableStyleId>{EB9631B5-78F2-41C9-869B-9F39066F8104}</a:tableStyleId>
              </a:tblPr>
              <a:tblGrid>
                <a:gridCol w="1692275">
                  <a:extLst>
                    <a:ext uri="{9D8B030D-6E8A-4147-A177-3AD203B41FA5}">
                      <a16:colId xmlns:a16="http://schemas.microsoft.com/office/drawing/2014/main" val="20000"/>
                    </a:ext>
                  </a:extLst>
                </a:gridCol>
                <a:gridCol w="1041399">
                  <a:extLst>
                    <a:ext uri="{9D8B030D-6E8A-4147-A177-3AD203B41FA5}">
                      <a16:colId xmlns:a16="http://schemas.microsoft.com/office/drawing/2014/main" val="20001"/>
                    </a:ext>
                  </a:extLst>
                </a:gridCol>
                <a:gridCol w="1497012">
                  <a:extLst>
                    <a:ext uri="{9D8B030D-6E8A-4147-A177-3AD203B41FA5}">
                      <a16:colId xmlns:a16="http://schemas.microsoft.com/office/drawing/2014/main" val="20002"/>
                    </a:ext>
                  </a:extLst>
                </a:gridCol>
              </a:tblGrid>
              <a:tr h="412844">
                <a:tc>
                  <a:txBody>
                    <a:bodyPr/>
                    <a:lstStyle/>
                    <a:p>
                      <a:pPr algn="ctr"/>
                      <a:r>
                        <a:rPr lang="zh-TW" altLang="en-US" sz="2000" b="1" dirty="0">
                          <a:latin typeface="標楷體" panose="03000509000000000000" pitchFamily="65" charset="-120"/>
                          <a:ea typeface="標楷體" panose="03000509000000000000" pitchFamily="65" charset="-120"/>
                        </a:rPr>
                        <a:t>委買張數</a:t>
                      </a:r>
                    </a:p>
                  </a:txBody>
                  <a:tcPr marL="91425" marR="91425" marT="45714" marB="45714" anchor="ctr">
                    <a:solidFill>
                      <a:schemeClr val="tx1">
                        <a:lumMod val="50000"/>
                        <a:lumOff val="50000"/>
                      </a:schemeClr>
                    </a:solidFill>
                  </a:tcPr>
                </a:tc>
                <a:tc>
                  <a:txBody>
                    <a:bodyPr/>
                    <a:lstStyle/>
                    <a:p>
                      <a:pPr algn="ctr"/>
                      <a:r>
                        <a:rPr lang="zh-TW" altLang="en-US" sz="2000" b="1" dirty="0">
                          <a:latin typeface="標楷體" panose="03000509000000000000" pitchFamily="65" charset="-120"/>
                          <a:ea typeface="標楷體" panose="03000509000000000000" pitchFamily="65" charset="-120"/>
                        </a:rPr>
                        <a:t>價格</a:t>
                      </a:r>
                    </a:p>
                  </a:txBody>
                  <a:tcPr marL="91425" marR="91425" marT="45714" marB="45714" anchor="ctr">
                    <a:solidFill>
                      <a:schemeClr val="tx1">
                        <a:lumMod val="50000"/>
                        <a:lumOff val="50000"/>
                      </a:schemeClr>
                    </a:solidFill>
                  </a:tcPr>
                </a:tc>
                <a:tc>
                  <a:txBody>
                    <a:bodyPr/>
                    <a:lstStyle/>
                    <a:p>
                      <a:pPr algn="ctr"/>
                      <a:r>
                        <a:rPr lang="zh-TW" altLang="en-US" sz="2000" b="1" dirty="0">
                          <a:latin typeface="標楷體" panose="03000509000000000000" pitchFamily="65" charset="-120"/>
                          <a:ea typeface="標楷體" panose="03000509000000000000" pitchFamily="65" charset="-120"/>
                        </a:rPr>
                        <a:t>委賣張數</a:t>
                      </a:r>
                    </a:p>
                  </a:txBody>
                  <a:tcPr marL="91425" marR="91425" marT="45714" marB="45714" anchor="ctr">
                    <a:solidFill>
                      <a:schemeClr val="tx1">
                        <a:lumMod val="50000"/>
                        <a:lumOff val="50000"/>
                      </a:schemeClr>
                    </a:solidFill>
                  </a:tcPr>
                </a:tc>
                <a:extLst>
                  <a:ext uri="{0D108BD9-81ED-4DB2-BD59-A6C34878D82A}">
                    <a16:rowId xmlns:a16="http://schemas.microsoft.com/office/drawing/2014/main" val="10000"/>
                  </a:ext>
                </a:extLst>
              </a:tr>
              <a:tr h="457187">
                <a:tc>
                  <a:txBody>
                    <a:bodyPr/>
                    <a:lstStyle/>
                    <a:p>
                      <a:pPr algn="ctr"/>
                      <a:endParaRPr lang="zh-TW" altLang="en-US" sz="2200" b="1" dirty="0">
                        <a:latin typeface="微軟正黑體" pitchFamily="34" charset="-120"/>
                        <a:ea typeface="微軟正黑體" pitchFamily="34" charset="-120"/>
                      </a:endParaRPr>
                    </a:p>
                  </a:txBody>
                  <a:tcPr marL="91425" marR="91425" marT="45714" marB="45714" anchor="ctr"/>
                </a:tc>
                <a:tc>
                  <a:txBody>
                    <a:bodyPr/>
                    <a:lstStyle/>
                    <a:p>
                      <a:pPr algn="ctr"/>
                      <a:r>
                        <a:rPr lang="en-US" altLang="zh-TW" sz="2400" b="1" dirty="0">
                          <a:solidFill>
                            <a:srgbClr val="7030A0"/>
                          </a:solidFill>
                          <a:latin typeface="微軟正黑體" pitchFamily="34" charset="-120"/>
                          <a:ea typeface="微軟正黑體" pitchFamily="34" charset="-120"/>
                        </a:rPr>
                        <a:t>106</a:t>
                      </a:r>
                      <a:endParaRPr lang="zh-TW" altLang="en-US" sz="2400" b="1" dirty="0">
                        <a:solidFill>
                          <a:srgbClr val="7030A0"/>
                        </a:solidFill>
                        <a:latin typeface="微軟正黑體" pitchFamily="34" charset="-120"/>
                        <a:ea typeface="微軟正黑體" pitchFamily="34" charset="-120"/>
                      </a:endParaRPr>
                    </a:p>
                  </a:txBody>
                  <a:tcPr marL="91425" marR="91425" marT="45714" marB="45714" anchor="ctr"/>
                </a:tc>
                <a:tc>
                  <a:txBody>
                    <a:bodyPr/>
                    <a:lstStyle/>
                    <a:p>
                      <a:pPr algn="ctr"/>
                      <a:r>
                        <a:rPr lang="en-US" altLang="zh-TW" sz="2200" b="1" dirty="0">
                          <a:latin typeface="微軟正黑體" pitchFamily="34" charset="-120"/>
                          <a:ea typeface="微軟正黑體" pitchFamily="34" charset="-120"/>
                        </a:rPr>
                        <a:t>40</a:t>
                      </a:r>
                      <a:endParaRPr lang="zh-TW" altLang="en-US" sz="2200" b="1" dirty="0">
                        <a:latin typeface="微軟正黑體" pitchFamily="34" charset="-120"/>
                        <a:ea typeface="微軟正黑體" pitchFamily="34" charset="-120"/>
                      </a:endParaRPr>
                    </a:p>
                  </a:txBody>
                  <a:tcPr marL="91425" marR="91425" marT="45714" marB="45714" anchor="ctr"/>
                </a:tc>
                <a:extLst>
                  <a:ext uri="{0D108BD9-81ED-4DB2-BD59-A6C34878D82A}">
                    <a16:rowId xmlns:a16="http://schemas.microsoft.com/office/drawing/2014/main" val="10001"/>
                  </a:ext>
                </a:extLst>
              </a:tr>
              <a:tr h="457187">
                <a:tc>
                  <a:txBody>
                    <a:bodyPr/>
                    <a:lstStyle/>
                    <a:p>
                      <a:pPr algn="ctr"/>
                      <a:endParaRPr lang="zh-TW" altLang="en-US" sz="2200" b="1" dirty="0">
                        <a:latin typeface="微軟正黑體" pitchFamily="34" charset="-120"/>
                        <a:ea typeface="微軟正黑體" pitchFamily="34" charset="-120"/>
                      </a:endParaRPr>
                    </a:p>
                  </a:txBody>
                  <a:tcPr marL="91425" marR="91425" marT="45714" marB="45714" anchor="ctr"/>
                </a:tc>
                <a:tc>
                  <a:txBody>
                    <a:bodyPr/>
                    <a:lstStyle/>
                    <a:p>
                      <a:pPr algn="ctr"/>
                      <a:r>
                        <a:rPr lang="en-US" altLang="zh-TW" sz="2400" b="1" dirty="0">
                          <a:solidFill>
                            <a:srgbClr val="7030A0"/>
                          </a:solidFill>
                          <a:latin typeface="微軟正黑體" pitchFamily="34" charset="-120"/>
                          <a:ea typeface="微軟正黑體" pitchFamily="34" charset="-120"/>
                        </a:rPr>
                        <a:t>105</a:t>
                      </a:r>
                      <a:endParaRPr lang="zh-TW" altLang="en-US" sz="2400" b="1" dirty="0">
                        <a:solidFill>
                          <a:srgbClr val="7030A0"/>
                        </a:solidFill>
                        <a:latin typeface="微軟正黑體" pitchFamily="34" charset="-120"/>
                        <a:ea typeface="微軟正黑體" pitchFamily="34" charset="-120"/>
                      </a:endParaRPr>
                    </a:p>
                  </a:txBody>
                  <a:tcPr marL="91425" marR="91425" marT="45714" marB="45714" anchor="ctr"/>
                </a:tc>
                <a:tc>
                  <a:txBody>
                    <a:bodyPr/>
                    <a:lstStyle/>
                    <a:p>
                      <a:pPr algn="ctr"/>
                      <a:r>
                        <a:rPr lang="en-US" altLang="zh-TW" sz="2200" b="1" dirty="0">
                          <a:latin typeface="微軟正黑體" pitchFamily="34" charset="-120"/>
                          <a:ea typeface="微軟正黑體" pitchFamily="34" charset="-120"/>
                        </a:rPr>
                        <a:t>30</a:t>
                      </a:r>
                      <a:endParaRPr lang="zh-TW" altLang="en-US" sz="2200" b="1" dirty="0">
                        <a:latin typeface="微軟正黑體" pitchFamily="34" charset="-120"/>
                        <a:ea typeface="微軟正黑體" pitchFamily="34" charset="-120"/>
                      </a:endParaRPr>
                    </a:p>
                  </a:txBody>
                  <a:tcPr marL="91425" marR="91425" marT="45714" marB="45714" anchor="ctr"/>
                </a:tc>
                <a:extLst>
                  <a:ext uri="{0D108BD9-81ED-4DB2-BD59-A6C34878D82A}">
                    <a16:rowId xmlns:a16="http://schemas.microsoft.com/office/drawing/2014/main" val="10002"/>
                  </a:ext>
                </a:extLst>
              </a:tr>
              <a:tr h="457187">
                <a:tc>
                  <a:txBody>
                    <a:bodyPr/>
                    <a:lstStyle/>
                    <a:p>
                      <a:pPr algn="ctr"/>
                      <a:endParaRPr lang="zh-TW" altLang="en-US" sz="2200" b="1" dirty="0">
                        <a:latin typeface="微軟正黑體" pitchFamily="34" charset="-120"/>
                        <a:ea typeface="微軟正黑體" pitchFamily="34" charset="-120"/>
                      </a:endParaRPr>
                    </a:p>
                  </a:txBody>
                  <a:tcPr marL="91425" marR="91425" marT="45714" marB="45714" anchor="ctr"/>
                </a:tc>
                <a:tc>
                  <a:txBody>
                    <a:bodyPr/>
                    <a:lstStyle/>
                    <a:p>
                      <a:pPr algn="ctr"/>
                      <a:r>
                        <a:rPr lang="en-US" altLang="zh-TW" sz="2400" b="1" dirty="0">
                          <a:solidFill>
                            <a:srgbClr val="7030A0"/>
                          </a:solidFill>
                          <a:latin typeface="微軟正黑體" pitchFamily="34" charset="-120"/>
                          <a:ea typeface="微軟正黑體" pitchFamily="34" charset="-120"/>
                        </a:rPr>
                        <a:t>104</a:t>
                      </a:r>
                      <a:endParaRPr lang="zh-TW" altLang="en-US" sz="2400" b="1" dirty="0">
                        <a:solidFill>
                          <a:srgbClr val="7030A0"/>
                        </a:solidFill>
                        <a:latin typeface="微軟正黑體" pitchFamily="34" charset="-120"/>
                        <a:ea typeface="微軟正黑體" pitchFamily="34" charset="-120"/>
                      </a:endParaRPr>
                    </a:p>
                  </a:txBody>
                  <a:tcPr marL="91425" marR="91425" marT="45714" marB="45714" anchor="ctr"/>
                </a:tc>
                <a:tc>
                  <a:txBody>
                    <a:bodyPr/>
                    <a:lstStyle/>
                    <a:p>
                      <a:pPr algn="ctr"/>
                      <a:r>
                        <a:rPr lang="en-US" altLang="zh-TW" sz="2200" b="1" dirty="0">
                          <a:latin typeface="微軟正黑體" pitchFamily="34" charset="-120"/>
                          <a:ea typeface="微軟正黑體" pitchFamily="34" charset="-120"/>
                        </a:rPr>
                        <a:t>20</a:t>
                      </a:r>
                      <a:endParaRPr lang="zh-TW" altLang="en-US" sz="2200" b="1" dirty="0">
                        <a:latin typeface="微軟正黑體" pitchFamily="34" charset="-120"/>
                        <a:ea typeface="微軟正黑體" pitchFamily="34" charset="-120"/>
                      </a:endParaRPr>
                    </a:p>
                  </a:txBody>
                  <a:tcPr marL="91425" marR="91425" marT="45714" marB="45714" anchor="ctr"/>
                </a:tc>
                <a:extLst>
                  <a:ext uri="{0D108BD9-81ED-4DB2-BD59-A6C34878D82A}">
                    <a16:rowId xmlns:a16="http://schemas.microsoft.com/office/drawing/2014/main" val="10003"/>
                  </a:ext>
                </a:extLst>
              </a:tr>
              <a:tr h="457187">
                <a:tc>
                  <a:txBody>
                    <a:bodyPr/>
                    <a:lstStyle/>
                    <a:p>
                      <a:pPr algn="ctr"/>
                      <a:endParaRPr lang="zh-TW" altLang="en-US" sz="2200" b="1" dirty="0">
                        <a:latin typeface="微軟正黑體" pitchFamily="34" charset="-120"/>
                        <a:ea typeface="微軟正黑體" pitchFamily="34" charset="-120"/>
                      </a:endParaRPr>
                    </a:p>
                  </a:txBody>
                  <a:tcPr marL="91425" marR="91425" marT="45714" marB="45714" anchor="ctr"/>
                </a:tc>
                <a:tc>
                  <a:txBody>
                    <a:bodyPr/>
                    <a:lstStyle/>
                    <a:p>
                      <a:pPr algn="ctr"/>
                      <a:r>
                        <a:rPr lang="en-US" altLang="zh-TW" sz="2400" b="1" dirty="0">
                          <a:solidFill>
                            <a:srgbClr val="7030A0"/>
                          </a:solidFill>
                          <a:latin typeface="微軟正黑體" pitchFamily="34" charset="-120"/>
                          <a:ea typeface="微軟正黑體" pitchFamily="34" charset="-120"/>
                        </a:rPr>
                        <a:t>103</a:t>
                      </a:r>
                      <a:endParaRPr lang="zh-TW" altLang="en-US" sz="2400" b="1" dirty="0">
                        <a:solidFill>
                          <a:srgbClr val="7030A0"/>
                        </a:solidFill>
                        <a:latin typeface="微軟正黑體" pitchFamily="34" charset="-120"/>
                        <a:ea typeface="微軟正黑體" pitchFamily="34" charset="-120"/>
                      </a:endParaRPr>
                    </a:p>
                  </a:txBody>
                  <a:tcPr marL="91425" marR="91425" marT="45714" marB="45714" anchor="ctr"/>
                </a:tc>
                <a:tc>
                  <a:txBody>
                    <a:bodyPr/>
                    <a:lstStyle/>
                    <a:p>
                      <a:pPr algn="ctr"/>
                      <a:r>
                        <a:rPr lang="en-US" altLang="zh-TW" sz="2200" b="1" dirty="0">
                          <a:latin typeface="微軟正黑體" pitchFamily="34" charset="-120"/>
                          <a:ea typeface="微軟正黑體" pitchFamily="34" charset="-120"/>
                        </a:rPr>
                        <a:t>20</a:t>
                      </a:r>
                      <a:endParaRPr lang="zh-TW" altLang="en-US" sz="2200" b="1" dirty="0">
                        <a:latin typeface="微軟正黑體" pitchFamily="34" charset="-120"/>
                        <a:ea typeface="微軟正黑體" pitchFamily="34" charset="-120"/>
                      </a:endParaRPr>
                    </a:p>
                  </a:txBody>
                  <a:tcPr marL="91425" marR="91425" marT="45714" marB="45714" anchor="ctr"/>
                </a:tc>
                <a:extLst>
                  <a:ext uri="{0D108BD9-81ED-4DB2-BD59-A6C34878D82A}">
                    <a16:rowId xmlns:a16="http://schemas.microsoft.com/office/drawing/2014/main" val="10004"/>
                  </a:ext>
                </a:extLst>
              </a:tr>
              <a:tr h="457187">
                <a:tc>
                  <a:txBody>
                    <a:bodyPr/>
                    <a:lstStyle/>
                    <a:p>
                      <a:pPr algn="ctr"/>
                      <a:r>
                        <a:rPr lang="en-US" altLang="zh-TW" sz="2200" b="1" dirty="0">
                          <a:latin typeface="微軟正黑體" pitchFamily="34" charset="-120"/>
                          <a:ea typeface="微軟正黑體" pitchFamily="34" charset="-120"/>
                        </a:rPr>
                        <a:t>10</a:t>
                      </a:r>
                      <a:endParaRPr lang="zh-TW" altLang="en-US" sz="2200" b="1" dirty="0">
                        <a:latin typeface="微軟正黑體" pitchFamily="34" charset="-120"/>
                        <a:ea typeface="微軟正黑體" pitchFamily="34" charset="-120"/>
                      </a:endParaRPr>
                    </a:p>
                  </a:txBody>
                  <a:tcPr marL="91425" marR="91425" marT="45714" marB="45714" anchor="ctr"/>
                </a:tc>
                <a:tc>
                  <a:txBody>
                    <a:bodyPr/>
                    <a:lstStyle/>
                    <a:p>
                      <a:pPr algn="ctr"/>
                      <a:r>
                        <a:rPr lang="en-US" altLang="zh-TW" sz="2400" b="1" dirty="0">
                          <a:solidFill>
                            <a:srgbClr val="7030A0"/>
                          </a:solidFill>
                          <a:latin typeface="微軟正黑體" pitchFamily="34" charset="-120"/>
                          <a:ea typeface="微軟正黑體" pitchFamily="34" charset="-120"/>
                        </a:rPr>
                        <a:t>102</a:t>
                      </a:r>
                      <a:endParaRPr lang="zh-TW" altLang="en-US" sz="2400" b="1" dirty="0">
                        <a:solidFill>
                          <a:srgbClr val="7030A0"/>
                        </a:solidFill>
                        <a:latin typeface="微軟正黑體" pitchFamily="34" charset="-120"/>
                        <a:ea typeface="微軟正黑體" pitchFamily="34" charset="-120"/>
                      </a:endParaRPr>
                    </a:p>
                  </a:txBody>
                  <a:tcPr marL="91425" marR="91425" marT="45714" marB="45714" anchor="ctr"/>
                </a:tc>
                <a:tc>
                  <a:txBody>
                    <a:bodyPr/>
                    <a:lstStyle/>
                    <a:p>
                      <a:pPr algn="ctr"/>
                      <a:endParaRPr lang="zh-TW" altLang="en-US" sz="2200" b="1" dirty="0">
                        <a:latin typeface="微軟正黑體" pitchFamily="34" charset="-120"/>
                        <a:ea typeface="微軟正黑體" pitchFamily="34" charset="-120"/>
                      </a:endParaRPr>
                    </a:p>
                  </a:txBody>
                  <a:tcPr marL="91425" marR="91425" marT="45714" marB="45714" anchor="ctr"/>
                </a:tc>
                <a:extLst>
                  <a:ext uri="{0D108BD9-81ED-4DB2-BD59-A6C34878D82A}">
                    <a16:rowId xmlns:a16="http://schemas.microsoft.com/office/drawing/2014/main" val="10005"/>
                  </a:ext>
                </a:extLst>
              </a:tr>
              <a:tr h="457187">
                <a:tc>
                  <a:txBody>
                    <a:bodyPr/>
                    <a:lstStyle/>
                    <a:p>
                      <a:pPr algn="ctr"/>
                      <a:r>
                        <a:rPr lang="en-US" altLang="zh-TW" sz="2200" b="1" dirty="0">
                          <a:latin typeface="微軟正黑體" pitchFamily="34" charset="-120"/>
                          <a:ea typeface="微軟正黑體" pitchFamily="34" charset="-120"/>
                        </a:rPr>
                        <a:t>20</a:t>
                      </a:r>
                      <a:endParaRPr lang="zh-TW" altLang="en-US" sz="2200" b="1" dirty="0">
                        <a:latin typeface="微軟正黑體" pitchFamily="34" charset="-120"/>
                        <a:ea typeface="微軟正黑體" pitchFamily="34" charset="-120"/>
                      </a:endParaRPr>
                    </a:p>
                  </a:txBody>
                  <a:tcPr marL="91425" marR="91425" marT="45714" marB="45714" anchor="ctr"/>
                </a:tc>
                <a:tc>
                  <a:txBody>
                    <a:bodyPr/>
                    <a:lstStyle/>
                    <a:p>
                      <a:pPr algn="ctr"/>
                      <a:r>
                        <a:rPr lang="en-US" altLang="zh-TW" sz="2400" b="1" dirty="0">
                          <a:solidFill>
                            <a:srgbClr val="7030A0"/>
                          </a:solidFill>
                          <a:latin typeface="微軟正黑體" pitchFamily="34" charset="-120"/>
                          <a:ea typeface="微軟正黑體" pitchFamily="34" charset="-120"/>
                        </a:rPr>
                        <a:t>101</a:t>
                      </a:r>
                      <a:endParaRPr lang="zh-TW" altLang="en-US" sz="2400" b="1" dirty="0">
                        <a:solidFill>
                          <a:srgbClr val="7030A0"/>
                        </a:solidFill>
                        <a:latin typeface="微軟正黑體" pitchFamily="34" charset="-120"/>
                        <a:ea typeface="微軟正黑體" pitchFamily="34" charset="-120"/>
                      </a:endParaRPr>
                    </a:p>
                  </a:txBody>
                  <a:tcPr marL="91425" marR="91425" marT="45714" marB="45714" anchor="ctr"/>
                </a:tc>
                <a:tc>
                  <a:txBody>
                    <a:bodyPr/>
                    <a:lstStyle/>
                    <a:p>
                      <a:pPr algn="ctr"/>
                      <a:endParaRPr lang="zh-TW" altLang="en-US" sz="2200" b="1" dirty="0">
                        <a:latin typeface="微軟正黑體" pitchFamily="34" charset="-120"/>
                        <a:ea typeface="微軟正黑體" pitchFamily="34" charset="-120"/>
                      </a:endParaRPr>
                    </a:p>
                  </a:txBody>
                  <a:tcPr marL="91425" marR="91425" marT="45714" marB="45714" anchor="ctr"/>
                </a:tc>
                <a:extLst>
                  <a:ext uri="{0D108BD9-81ED-4DB2-BD59-A6C34878D82A}">
                    <a16:rowId xmlns:a16="http://schemas.microsoft.com/office/drawing/2014/main" val="10006"/>
                  </a:ext>
                </a:extLst>
              </a:tr>
              <a:tr h="457187">
                <a:tc>
                  <a:txBody>
                    <a:bodyPr/>
                    <a:lstStyle/>
                    <a:p>
                      <a:pPr algn="ctr"/>
                      <a:r>
                        <a:rPr lang="en-US" altLang="zh-TW" sz="2200" b="1" dirty="0">
                          <a:latin typeface="微軟正黑體" pitchFamily="34" charset="-120"/>
                          <a:ea typeface="微軟正黑體" pitchFamily="34" charset="-120"/>
                        </a:rPr>
                        <a:t>30</a:t>
                      </a:r>
                      <a:endParaRPr lang="zh-TW" altLang="en-US" sz="2200" b="1" dirty="0">
                        <a:latin typeface="微軟正黑體" pitchFamily="34" charset="-120"/>
                        <a:ea typeface="微軟正黑體" pitchFamily="34" charset="-120"/>
                      </a:endParaRPr>
                    </a:p>
                  </a:txBody>
                  <a:tcPr marL="91425" marR="91425" marT="45714" marB="45714" anchor="ctr"/>
                </a:tc>
                <a:tc>
                  <a:txBody>
                    <a:bodyPr/>
                    <a:lstStyle/>
                    <a:p>
                      <a:pPr algn="ctr"/>
                      <a:r>
                        <a:rPr lang="en-US" altLang="zh-TW" sz="2400" b="1" dirty="0">
                          <a:solidFill>
                            <a:srgbClr val="7030A0"/>
                          </a:solidFill>
                          <a:latin typeface="微軟正黑體" pitchFamily="34" charset="-120"/>
                          <a:ea typeface="微軟正黑體" pitchFamily="34" charset="-120"/>
                        </a:rPr>
                        <a:t>100</a:t>
                      </a:r>
                      <a:endParaRPr lang="zh-TW" altLang="en-US" sz="2400" b="1" dirty="0">
                        <a:solidFill>
                          <a:srgbClr val="7030A0"/>
                        </a:solidFill>
                        <a:latin typeface="微軟正黑體" pitchFamily="34" charset="-120"/>
                        <a:ea typeface="微軟正黑體" pitchFamily="34" charset="-120"/>
                      </a:endParaRPr>
                    </a:p>
                  </a:txBody>
                  <a:tcPr marL="91425" marR="91425" marT="45714" marB="45714" anchor="ctr"/>
                </a:tc>
                <a:tc>
                  <a:txBody>
                    <a:bodyPr/>
                    <a:lstStyle/>
                    <a:p>
                      <a:pPr algn="ctr"/>
                      <a:endParaRPr lang="zh-TW" altLang="en-US" sz="2200" b="1" dirty="0">
                        <a:latin typeface="微軟正黑體" pitchFamily="34" charset="-120"/>
                        <a:ea typeface="微軟正黑體" pitchFamily="34" charset="-120"/>
                      </a:endParaRPr>
                    </a:p>
                  </a:txBody>
                  <a:tcPr marL="91425" marR="91425" marT="45714" marB="45714" anchor="ctr"/>
                </a:tc>
                <a:extLst>
                  <a:ext uri="{0D108BD9-81ED-4DB2-BD59-A6C34878D82A}">
                    <a16:rowId xmlns:a16="http://schemas.microsoft.com/office/drawing/2014/main" val="10007"/>
                  </a:ext>
                </a:extLst>
              </a:tr>
            </a:tbl>
          </a:graphicData>
        </a:graphic>
      </p:graphicFrame>
      <p:graphicFrame>
        <p:nvGraphicFramePr>
          <p:cNvPr id="15" name="表格 14">
            <a:extLst>
              <a:ext uri="{FF2B5EF4-FFF2-40B4-BE49-F238E27FC236}">
                <a16:creationId xmlns:a16="http://schemas.microsoft.com/office/drawing/2014/main" id="{25B21AD7-03F0-4D2E-9C68-6E7EAF8FEFB5}"/>
              </a:ext>
            </a:extLst>
          </p:cNvPr>
          <p:cNvGraphicFramePr>
            <a:graphicFrameLocks noGrp="1"/>
          </p:cNvGraphicFramePr>
          <p:nvPr/>
        </p:nvGraphicFramePr>
        <p:xfrm>
          <a:off x="5880100" y="1993900"/>
          <a:ext cx="3071814" cy="1676400"/>
        </p:xfrm>
        <a:graphic>
          <a:graphicData uri="http://schemas.openxmlformats.org/drawingml/2006/table">
            <a:tbl>
              <a:tblPr firstRow="1" bandRow="1">
                <a:tableStyleId>{85BE263C-DBD7-4A20-BB59-AAB30ACAA65A}</a:tableStyleId>
              </a:tblPr>
              <a:tblGrid>
                <a:gridCol w="929178">
                  <a:extLst>
                    <a:ext uri="{9D8B030D-6E8A-4147-A177-3AD203B41FA5}">
                      <a16:colId xmlns:a16="http://schemas.microsoft.com/office/drawing/2014/main" val="20000"/>
                    </a:ext>
                  </a:extLst>
                </a:gridCol>
                <a:gridCol w="929796">
                  <a:extLst>
                    <a:ext uri="{9D8B030D-6E8A-4147-A177-3AD203B41FA5}">
                      <a16:colId xmlns:a16="http://schemas.microsoft.com/office/drawing/2014/main" val="20001"/>
                    </a:ext>
                  </a:extLst>
                </a:gridCol>
                <a:gridCol w="1212840">
                  <a:extLst>
                    <a:ext uri="{9D8B030D-6E8A-4147-A177-3AD203B41FA5}">
                      <a16:colId xmlns:a16="http://schemas.microsoft.com/office/drawing/2014/main" val="20002"/>
                    </a:ext>
                  </a:extLst>
                </a:gridCol>
              </a:tblGrid>
              <a:tr h="362292">
                <a:tc>
                  <a:txBody>
                    <a:bodyPr/>
                    <a:lstStyle/>
                    <a:p>
                      <a:pPr algn="ctr"/>
                      <a:r>
                        <a:rPr lang="zh-TW" altLang="en-US" sz="2000" dirty="0">
                          <a:latin typeface="標楷體" panose="03000509000000000000" pitchFamily="65" charset="-120"/>
                          <a:ea typeface="標楷體" panose="03000509000000000000" pitchFamily="65" charset="-120"/>
                        </a:rPr>
                        <a:t>順序</a:t>
                      </a:r>
                      <a:endParaRPr lang="zh-TW" altLang="en-US" sz="2000" b="1" dirty="0">
                        <a:latin typeface="標楷體" panose="03000509000000000000" pitchFamily="65" charset="-120"/>
                        <a:ea typeface="標楷體" panose="03000509000000000000" pitchFamily="65" charset="-120"/>
                      </a:endParaRPr>
                    </a:p>
                  </a:txBody>
                  <a:tcPr marL="91434" marR="91434" anchor="ctr">
                    <a:solidFill>
                      <a:schemeClr val="accent2"/>
                    </a:solidFill>
                  </a:tcPr>
                </a:tc>
                <a:tc>
                  <a:txBody>
                    <a:bodyPr/>
                    <a:lstStyle/>
                    <a:p>
                      <a:pPr algn="ctr"/>
                      <a:r>
                        <a:rPr lang="zh-TW" altLang="en-US" sz="2000" dirty="0">
                          <a:latin typeface="標楷體" panose="03000509000000000000" pitchFamily="65" charset="-120"/>
                          <a:ea typeface="標楷體" panose="03000509000000000000" pitchFamily="65" charset="-120"/>
                        </a:rPr>
                        <a:t>價格</a:t>
                      </a:r>
                      <a:endParaRPr lang="zh-TW" altLang="en-US" sz="2000" b="1" dirty="0">
                        <a:latin typeface="標楷體" panose="03000509000000000000" pitchFamily="65" charset="-120"/>
                        <a:ea typeface="標楷體" panose="03000509000000000000" pitchFamily="65" charset="-120"/>
                      </a:endParaRPr>
                    </a:p>
                  </a:txBody>
                  <a:tcPr marL="91434" marR="91434" anchor="ctr">
                    <a:solidFill>
                      <a:schemeClr val="accent2"/>
                    </a:solidFill>
                  </a:tcPr>
                </a:tc>
                <a:tc>
                  <a:txBody>
                    <a:bodyPr/>
                    <a:lstStyle/>
                    <a:p>
                      <a:pPr algn="ctr"/>
                      <a:r>
                        <a:rPr lang="zh-TW" altLang="en-US" sz="2000" dirty="0">
                          <a:latin typeface="標楷體" panose="03000509000000000000" pitchFamily="65" charset="-120"/>
                          <a:ea typeface="標楷體" panose="03000509000000000000" pitchFamily="65" charset="-120"/>
                        </a:rPr>
                        <a:t>成交張數</a:t>
                      </a:r>
                      <a:endParaRPr lang="zh-TW" altLang="en-US" sz="2000" b="1" dirty="0">
                        <a:latin typeface="標楷體" panose="03000509000000000000" pitchFamily="65" charset="-120"/>
                        <a:ea typeface="標楷體" panose="03000509000000000000" pitchFamily="65" charset="-120"/>
                      </a:endParaRPr>
                    </a:p>
                  </a:txBody>
                  <a:tcPr marL="91434" marR="91434" anchor="ctr">
                    <a:solidFill>
                      <a:schemeClr val="accent2"/>
                    </a:solidFill>
                  </a:tcPr>
                </a:tc>
                <a:extLst>
                  <a:ext uri="{0D108BD9-81ED-4DB2-BD59-A6C34878D82A}">
                    <a16:rowId xmlns:a16="http://schemas.microsoft.com/office/drawing/2014/main" val="10000"/>
                  </a:ext>
                </a:extLst>
              </a:tr>
              <a:tr h="376829">
                <a:tc>
                  <a:txBody>
                    <a:bodyPr/>
                    <a:lstStyle/>
                    <a:p>
                      <a:pPr algn="ctr"/>
                      <a:r>
                        <a:rPr lang="en-US" altLang="zh-TW" sz="2200" dirty="0">
                          <a:latin typeface="微軟正黑體" pitchFamily="34" charset="-120"/>
                          <a:ea typeface="微軟正黑體" pitchFamily="34" charset="-120"/>
                        </a:rPr>
                        <a:t>3</a:t>
                      </a:r>
                      <a:endParaRPr lang="zh-TW" altLang="en-US" sz="2200" b="1" dirty="0">
                        <a:latin typeface="微軟正黑體" pitchFamily="34" charset="-120"/>
                        <a:ea typeface="微軟正黑體" pitchFamily="34" charset="-120"/>
                      </a:endParaRPr>
                    </a:p>
                  </a:txBody>
                  <a:tcPr marL="91434" marR="91434" anchor="ctr"/>
                </a:tc>
                <a:tc>
                  <a:txBody>
                    <a:bodyPr/>
                    <a:lstStyle/>
                    <a:p>
                      <a:pPr algn="ctr"/>
                      <a:r>
                        <a:rPr lang="en-US" altLang="zh-TW" sz="2200" b="1" dirty="0">
                          <a:solidFill>
                            <a:srgbClr val="C00000"/>
                          </a:solidFill>
                          <a:latin typeface="微軟正黑體" pitchFamily="34" charset="-120"/>
                          <a:ea typeface="微軟正黑體" pitchFamily="34" charset="-120"/>
                        </a:rPr>
                        <a:t>105</a:t>
                      </a:r>
                      <a:endParaRPr lang="zh-TW" altLang="en-US" sz="2200" b="1" dirty="0">
                        <a:solidFill>
                          <a:srgbClr val="C00000"/>
                        </a:solidFill>
                        <a:latin typeface="微軟正黑體" pitchFamily="34" charset="-120"/>
                        <a:ea typeface="微軟正黑體" pitchFamily="34" charset="-120"/>
                      </a:endParaRPr>
                    </a:p>
                  </a:txBody>
                  <a:tcPr marL="91434" marR="91434" anchor="ctr"/>
                </a:tc>
                <a:tc>
                  <a:txBody>
                    <a:bodyPr/>
                    <a:lstStyle/>
                    <a:p>
                      <a:pPr algn="ctr"/>
                      <a:r>
                        <a:rPr lang="en-US" altLang="zh-TW" sz="2200" dirty="0">
                          <a:latin typeface="微軟正黑體" pitchFamily="34" charset="-120"/>
                          <a:ea typeface="微軟正黑體" pitchFamily="34" charset="-120"/>
                        </a:rPr>
                        <a:t>20</a:t>
                      </a:r>
                      <a:endParaRPr lang="zh-TW" altLang="en-US" sz="2200" b="1" dirty="0">
                        <a:latin typeface="微軟正黑體" pitchFamily="34" charset="-120"/>
                        <a:ea typeface="微軟正黑體" pitchFamily="34" charset="-120"/>
                      </a:endParaRPr>
                    </a:p>
                  </a:txBody>
                  <a:tcPr marL="91434" marR="91434" anchor="ctr"/>
                </a:tc>
                <a:extLst>
                  <a:ext uri="{0D108BD9-81ED-4DB2-BD59-A6C34878D82A}">
                    <a16:rowId xmlns:a16="http://schemas.microsoft.com/office/drawing/2014/main" val="10001"/>
                  </a:ext>
                </a:extLst>
              </a:tr>
              <a:tr h="376829">
                <a:tc>
                  <a:txBody>
                    <a:bodyPr/>
                    <a:lstStyle/>
                    <a:p>
                      <a:pPr algn="ctr"/>
                      <a:r>
                        <a:rPr lang="en-US" altLang="zh-TW" sz="2200" dirty="0">
                          <a:latin typeface="微軟正黑體" pitchFamily="34" charset="-120"/>
                          <a:ea typeface="微軟正黑體" pitchFamily="34" charset="-120"/>
                        </a:rPr>
                        <a:t>2</a:t>
                      </a:r>
                      <a:endParaRPr lang="zh-TW" altLang="en-US" sz="2200" b="1" dirty="0">
                        <a:latin typeface="微軟正黑體" pitchFamily="34" charset="-120"/>
                        <a:ea typeface="微軟正黑體" pitchFamily="34" charset="-120"/>
                      </a:endParaRPr>
                    </a:p>
                  </a:txBody>
                  <a:tcPr marL="91434" marR="91434" anchor="ctr"/>
                </a:tc>
                <a:tc>
                  <a:txBody>
                    <a:bodyPr/>
                    <a:lstStyle/>
                    <a:p>
                      <a:pPr algn="ctr"/>
                      <a:r>
                        <a:rPr lang="en-US" altLang="zh-TW" sz="2200" b="1" dirty="0">
                          <a:solidFill>
                            <a:srgbClr val="C00000"/>
                          </a:solidFill>
                          <a:latin typeface="微軟正黑體" pitchFamily="34" charset="-120"/>
                          <a:ea typeface="微軟正黑體" pitchFamily="34" charset="-120"/>
                        </a:rPr>
                        <a:t>104</a:t>
                      </a:r>
                      <a:endParaRPr lang="zh-TW" altLang="en-US" sz="2200" b="1" dirty="0">
                        <a:solidFill>
                          <a:srgbClr val="C00000"/>
                        </a:solidFill>
                        <a:latin typeface="微軟正黑體" pitchFamily="34" charset="-120"/>
                        <a:ea typeface="微軟正黑體" pitchFamily="34" charset="-120"/>
                      </a:endParaRPr>
                    </a:p>
                  </a:txBody>
                  <a:tcPr marL="91434" marR="91434" anchor="ctr"/>
                </a:tc>
                <a:tc>
                  <a:txBody>
                    <a:bodyPr/>
                    <a:lstStyle/>
                    <a:p>
                      <a:pPr algn="ctr"/>
                      <a:r>
                        <a:rPr lang="en-US" altLang="zh-TW" sz="2200" dirty="0">
                          <a:latin typeface="微軟正黑體" pitchFamily="34" charset="-120"/>
                          <a:ea typeface="微軟正黑體" pitchFamily="34" charset="-120"/>
                        </a:rPr>
                        <a:t>20</a:t>
                      </a:r>
                      <a:endParaRPr lang="zh-TW" altLang="en-US" sz="2200" b="1" dirty="0">
                        <a:latin typeface="微軟正黑體" pitchFamily="34" charset="-120"/>
                        <a:ea typeface="微軟正黑體" pitchFamily="34" charset="-120"/>
                      </a:endParaRPr>
                    </a:p>
                  </a:txBody>
                  <a:tcPr marL="91434" marR="91434" anchor="ctr"/>
                </a:tc>
                <a:extLst>
                  <a:ext uri="{0D108BD9-81ED-4DB2-BD59-A6C34878D82A}">
                    <a16:rowId xmlns:a16="http://schemas.microsoft.com/office/drawing/2014/main" val="10002"/>
                  </a:ext>
                </a:extLst>
              </a:tr>
              <a:tr h="376829">
                <a:tc>
                  <a:txBody>
                    <a:bodyPr/>
                    <a:lstStyle/>
                    <a:p>
                      <a:pPr algn="ctr"/>
                      <a:r>
                        <a:rPr lang="en-US" altLang="zh-TW" sz="2200" dirty="0">
                          <a:latin typeface="微軟正黑體" pitchFamily="34" charset="-120"/>
                          <a:ea typeface="微軟正黑體" pitchFamily="34" charset="-120"/>
                        </a:rPr>
                        <a:t>1</a:t>
                      </a:r>
                      <a:endParaRPr lang="zh-TW" altLang="en-US" sz="2200" b="1" dirty="0">
                        <a:latin typeface="微軟正黑體" pitchFamily="34" charset="-120"/>
                        <a:ea typeface="微軟正黑體" pitchFamily="34" charset="-120"/>
                      </a:endParaRPr>
                    </a:p>
                  </a:txBody>
                  <a:tcPr marL="91434" marR="91434" anchor="ctr"/>
                </a:tc>
                <a:tc>
                  <a:txBody>
                    <a:bodyPr/>
                    <a:lstStyle/>
                    <a:p>
                      <a:pPr algn="ctr"/>
                      <a:r>
                        <a:rPr lang="en-US" altLang="zh-TW" sz="2200" b="1" dirty="0">
                          <a:solidFill>
                            <a:srgbClr val="C00000"/>
                          </a:solidFill>
                          <a:latin typeface="微軟正黑體" pitchFamily="34" charset="-120"/>
                          <a:ea typeface="微軟正黑體" pitchFamily="34" charset="-120"/>
                        </a:rPr>
                        <a:t>103</a:t>
                      </a:r>
                      <a:endParaRPr lang="zh-TW" altLang="en-US" sz="2200" b="1" dirty="0">
                        <a:solidFill>
                          <a:srgbClr val="C00000"/>
                        </a:solidFill>
                        <a:latin typeface="微軟正黑體" pitchFamily="34" charset="-120"/>
                        <a:ea typeface="微軟正黑體" pitchFamily="34" charset="-120"/>
                      </a:endParaRPr>
                    </a:p>
                  </a:txBody>
                  <a:tcPr marL="91434" marR="91434" anchor="ctr"/>
                </a:tc>
                <a:tc>
                  <a:txBody>
                    <a:bodyPr/>
                    <a:lstStyle/>
                    <a:p>
                      <a:pPr algn="ctr"/>
                      <a:r>
                        <a:rPr lang="en-US" altLang="zh-TW" sz="2200" dirty="0">
                          <a:latin typeface="微軟正黑體" pitchFamily="34" charset="-120"/>
                          <a:ea typeface="微軟正黑體" pitchFamily="34" charset="-120"/>
                        </a:rPr>
                        <a:t>20</a:t>
                      </a:r>
                      <a:endParaRPr lang="zh-TW" altLang="en-US" sz="2200" b="1" dirty="0">
                        <a:latin typeface="微軟正黑體" pitchFamily="34" charset="-120"/>
                        <a:ea typeface="微軟正黑體" pitchFamily="34" charset="-120"/>
                      </a:endParaRPr>
                    </a:p>
                  </a:txBody>
                  <a:tcPr marL="91434" marR="91434" anchor="ctr"/>
                </a:tc>
                <a:extLst>
                  <a:ext uri="{0D108BD9-81ED-4DB2-BD59-A6C34878D82A}">
                    <a16:rowId xmlns:a16="http://schemas.microsoft.com/office/drawing/2014/main" val="10003"/>
                  </a:ext>
                </a:extLst>
              </a:tr>
            </a:tbl>
          </a:graphicData>
        </a:graphic>
      </p:graphicFrame>
      <p:graphicFrame>
        <p:nvGraphicFramePr>
          <p:cNvPr id="16" name="表格 15">
            <a:extLst>
              <a:ext uri="{FF2B5EF4-FFF2-40B4-BE49-F238E27FC236}">
                <a16:creationId xmlns:a16="http://schemas.microsoft.com/office/drawing/2014/main" id="{E4C8C9B0-16BC-4D1B-B522-2F3E9BF9DA07}"/>
              </a:ext>
            </a:extLst>
          </p:cNvPr>
          <p:cNvGraphicFramePr>
            <a:graphicFrameLocks noGrp="1"/>
          </p:cNvGraphicFramePr>
          <p:nvPr/>
        </p:nvGraphicFramePr>
        <p:xfrm>
          <a:off x="5878513" y="4068763"/>
          <a:ext cx="3073401" cy="2465389"/>
        </p:xfrm>
        <a:graphic>
          <a:graphicData uri="http://schemas.openxmlformats.org/drawingml/2006/table">
            <a:tbl>
              <a:tblPr firstRow="1" bandRow="1">
                <a:tableStyleId>{2A488322-F2BA-4B5B-9748-0D474271808F}</a:tableStyleId>
              </a:tblPr>
              <a:tblGrid>
                <a:gridCol w="1014453">
                  <a:extLst>
                    <a:ext uri="{9D8B030D-6E8A-4147-A177-3AD203B41FA5}">
                      <a16:colId xmlns:a16="http://schemas.microsoft.com/office/drawing/2014/main" val="20000"/>
                    </a:ext>
                  </a:extLst>
                </a:gridCol>
                <a:gridCol w="1014453">
                  <a:extLst>
                    <a:ext uri="{9D8B030D-6E8A-4147-A177-3AD203B41FA5}">
                      <a16:colId xmlns:a16="http://schemas.microsoft.com/office/drawing/2014/main" val="20001"/>
                    </a:ext>
                  </a:extLst>
                </a:gridCol>
                <a:gridCol w="1044495">
                  <a:extLst>
                    <a:ext uri="{9D8B030D-6E8A-4147-A177-3AD203B41FA5}">
                      <a16:colId xmlns:a16="http://schemas.microsoft.com/office/drawing/2014/main" val="20002"/>
                    </a:ext>
                  </a:extLst>
                </a:gridCol>
              </a:tblGrid>
              <a:tr h="602570">
                <a:tc>
                  <a:txBody>
                    <a:bodyPr/>
                    <a:lstStyle/>
                    <a:p>
                      <a:pPr algn="ctr">
                        <a:lnSpc>
                          <a:spcPts val="2000"/>
                        </a:lnSpc>
                      </a:pPr>
                      <a:r>
                        <a:rPr lang="zh-TW" altLang="en-US" sz="2200" b="1" dirty="0">
                          <a:solidFill>
                            <a:schemeClr val="tx1"/>
                          </a:solidFill>
                          <a:latin typeface="標楷體" panose="03000509000000000000" pitchFamily="65" charset="-120"/>
                          <a:ea typeface="標楷體" panose="03000509000000000000" pitchFamily="65" charset="-120"/>
                        </a:rPr>
                        <a:t>委買張數</a:t>
                      </a:r>
                    </a:p>
                  </a:txBody>
                  <a:tcPr marL="91406" marR="91406" marT="45634" marB="45634" anchor="ctr">
                    <a:solidFill>
                      <a:srgbClr val="92D050"/>
                    </a:solidFill>
                  </a:tcPr>
                </a:tc>
                <a:tc>
                  <a:txBody>
                    <a:bodyPr/>
                    <a:lstStyle/>
                    <a:p>
                      <a:pPr algn="ctr">
                        <a:lnSpc>
                          <a:spcPts val="2000"/>
                        </a:lnSpc>
                      </a:pPr>
                      <a:r>
                        <a:rPr lang="zh-TW" altLang="en-US" sz="2200" dirty="0">
                          <a:solidFill>
                            <a:schemeClr val="tx1"/>
                          </a:solidFill>
                          <a:latin typeface="標楷體" panose="03000509000000000000" pitchFamily="65" charset="-120"/>
                          <a:ea typeface="標楷體" panose="03000509000000000000" pitchFamily="65" charset="-120"/>
                        </a:rPr>
                        <a:t>價格</a:t>
                      </a:r>
                      <a:endParaRPr lang="zh-TW" altLang="en-US" sz="2200" b="1" dirty="0">
                        <a:solidFill>
                          <a:schemeClr val="tx1"/>
                        </a:solidFill>
                        <a:latin typeface="標楷體" panose="03000509000000000000" pitchFamily="65" charset="-120"/>
                        <a:ea typeface="標楷體" panose="03000509000000000000" pitchFamily="65" charset="-120"/>
                      </a:endParaRPr>
                    </a:p>
                  </a:txBody>
                  <a:tcPr marL="91406" marR="91406" marT="45634" marB="45634" anchor="ctr">
                    <a:solidFill>
                      <a:srgbClr val="92D050"/>
                    </a:solidFill>
                  </a:tcPr>
                </a:tc>
                <a:tc>
                  <a:txBody>
                    <a:bodyPr/>
                    <a:lstStyle/>
                    <a:p>
                      <a:pPr algn="ctr">
                        <a:lnSpc>
                          <a:spcPts val="2000"/>
                        </a:lnSpc>
                      </a:pPr>
                      <a:r>
                        <a:rPr lang="zh-TW" altLang="en-US" sz="2200" b="1" dirty="0">
                          <a:solidFill>
                            <a:schemeClr val="tx1"/>
                          </a:solidFill>
                          <a:latin typeface="標楷體" panose="03000509000000000000" pitchFamily="65" charset="-120"/>
                          <a:ea typeface="標楷體" panose="03000509000000000000" pitchFamily="65" charset="-120"/>
                        </a:rPr>
                        <a:t>委賣張數</a:t>
                      </a:r>
                    </a:p>
                  </a:txBody>
                  <a:tcPr marL="91406" marR="91406" marT="45634" marB="45634" anchor="ctr">
                    <a:solidFill>
                      <a:srgbClr val="92D050"/>
                    </a:solidFill>
                  </a:tcPr>
                </a:tc>
                <a:extLst>
                  <a:ext uri="{0D108BD9-81ED-4DB2-BD59-A6C34878D82A}">
                    <a16:rowId xmlns:a16="http://schemas.microsoft.com/office/drawing/2014/main" val="10000"/>
                  </a:ext>
                </a:extLst>
              </a:tr>
              <a:tr h="372596">
                <a:tc>
                  <a:txBody>
                    <a:bodyPr/>
                    <a:lstStyle/>
                    <a:p>
                      <a:pPr algn="ctr">
                        <a:lnSpc>
                          <a:spcPts val="2000"/>
                        </a:lnSpc>
                        <a:spcBef>
                          <a:spcPts val="600"/>
                        </a:spcBef>
                      </a:pPr>
                      <a:endParaRPr lang="zh-TW" altLang="en-US" sz="2200" b="1" dirty="0">
                        <a:solidFill>
                          <a:schemeClr val="accent6">
                            <a:lumMod val="50000"/>
                          </a:schemeClr>
                        </a:solidFill>
                        <a:latin typeface="微軟正黑體" pitchFamily="34" charset="-120"/>
                        <a:ea typeface="微軟正黑體" pitchFamily="34" charset="-120"/>
                      </a:endParaRPr>
                    </a:p>
                  </a:txBody>
                  <a:tcPr marL="91406" marR="91406" marT="45634" marB="45634" anchor="ctr"/>
                </a:tc>
                <a:tc>
                  <a:txBody>
                    <a:bodyPr/>
                    <a:lstStyle/>
                    <a:p>
                      <a:pPr algn="ctr">
                        <a:lnSpc>
                          <a:spcPts val="2000"/>
                        </a:lnSpc>
                        <a:spcBef>
                          <a:spcPts val="600"/>
                        </a:spcBef>
                      </a:pPr>
                      <a:r>
                        <a:rPr lang="en-US" altLang="zh-TW" sz="2200" b="1" dirty="0">
                          <a:solidFill>
                            <a:schemeClr val="accent6">
                              <a:lumMod val="50000"/>
                            </a:schemeClr>
                          </a:solidFill>
                          <a:latin typeface="微軟正黑體" pitchFamily="34" charset="-120"/>
                          <a:ea typeface="微軟正黑體" pitchFamily="34" charset="-120"/>
                        </a:rPr>
                        <a:t>106</a:t>
                      </a:r>
                      <a:endParaRPr lang="zh-TW" altLang="en-US" sz="2200" b="1" dirty="0">
                        <a:solidFill>
                          <a:schemeClr val="accent6">
                            <a:lumMod val="50000"/>
                          </a:schemeClr>
                        </a:solidFill>
                        <a:latin typeface="微軟正黑體" pitchFamily="34" charset="-120"/>
                        <a:ea typeface="微軟正黑體" pitchFamily="34" charset="-120"/>
                      </a:endParaRPr>
                    </a:p>
                  </a:txBody>
                  <a:tcPr marL="91406" marR="91406" marT="45634" marB="45634" anchor="ctr"/>
                </a:tc>
                <a:tc>
                  <a:txBody>
                    <a:bodyPr/>
                    <a:lstStyle/>
                    <a:p>
                      <a:pPr algn="ctr">
                        <a:lnSpc>
                          <a:spcPts val="2000"/>
                        </a:lnSpc>
                        <a:spcBef>
                          <a:spcPts val="600"/>
                        </a:spcBef>
                      </a:pPr>
                      <a:r>
                        <a:rPr lang="en-US" altLang="zh-TW" sz="2200" b="1" dirty="0">
                          <a:latin typeface="微軟正黑體" pitchFamily="34" charset="-120"/>
                          <a:ea typeface="微軟正黑體" pitchFamily="34" charset="-120"/>
                        </a:rPr>
                        <a:t>40</a:t>
                      </a:r>
                      <a:endParaRPr lang="zh-TW" altLang="en-US" sz="2200" b="1" dirty="0">
                        <a:latin typeface="微軟正黑體" pitchFamily="34" charset="-120"/>
                        <a:ea typeface="微軟正黑體" pitchFamily="34" charset="-120"/>
                      </a:endParaRPr>
                    </a:p>
                  </a:txBody>
                  <a:tcPr marL="91406" marR="91406" marT="45634" marB="45634" anchor="ctr"/>
                </a:tc>
                <a:extLst>
                  <a:ext uri="{0D108BD9-81ED-4DB2-BD59-A6C34878D82A}">
                    <a16:rowId xmlns:a16="http://schemas.microsoft.com/office/drawing/2014/main" val="10001"/>
                  </a:ext>
                </a:extLst>
              </a:tr>
              <a:tr h="425821">
                <a:tc>
                  <a:txBody>
                    <a:bodyPr/>
                    <a:lstStyle/>
                    <a:p>
                      <a:pPr algn="ctr">
                        <a:lnSpc>
                          <a:spcPts val="2000"/>
                        </a:lnSpc>
                        <a:spcBef>
                          <a:spcPts val="600"/>
                        </a:spcBef>
                      </a:pPr>
                      <a:endParaRPr lang="zh-TW" altLang="en-US" sz="2200" b="1" dirty="0">
                        <a:solidFill>
                          <a:schemeClr val="accent6">
                            <a:lumMod val="50000"/>
                          </a:schemeClr>
                        </a:solidFill>
                        <a:latin typeface="微軟正黑體" pitchFamily="34" charset="-120"/>
                        <a:ea typeface="微軟正黑體" pitchFamily="34" charset="-120"/>
                      </a:endParaRPr>
                    </a:p>
                  </a:txBody>
                  <a:tcPr marL="91406" marR="91406" marT="45634" marB="45634" anchor="ctr"/>
                </a:tc>
                <a:tc>
                  <a:txBody>
                    <a:bodyPr/>
                    <a:lstStyle/>
                    <a:p>
                      <a:pPr algn="ctr">
                        <a:lnSpc>
                          <a:spcPts val="2000"/>
                        </a:lnSpc>
                        <a:spcBef>
                          <a:spcPts val="600"/>
                        </a:spcBef>
                      </a:pPr>
                      <a:r>
                        <a:rPr lang="en-US" altLang="zh-TW" sz="2200" b="1" dirty="0">
                          <a:solidFill>
                            <a:schemeClr val="accent6">
                              <a:lumMod val="50000"/>
                            </a:schemeClr>
                          </a:solidFill>
                          <a:latin typeface="微軟正黑體" pitchFamily="34" charset="-120"/>
                          <a:ea typeface="微軟正黑體" pitchFamily="34" charset="-120"/>
                        </a:rPr>
                        <a:t>105</a:t>
                      </a:r>
                      <a:endParaRPr lang="zh-TW" altLang="en-US" sz="2200" b="1" dirty="0">
                        <a:solidFill>
                          <a:schemeClr val="accent6">
                            <a:lumMod val="50000"/>
                          </a:schemeClr>
                        </a:solidFill>
                        <a:latin typeface="微軟正黑體" pitchFamily="34" charset="-120"/>
                        <a:ea typeface="微軟正黑體" pitchFamily="34" charset="-120"/>
                      </a:endParaRPr>
                    </a:p>
                  </a:txBody>
                  <a:tcPr marL="91406" marR="91406" marT="45634" marB="45634" anchor="ctr"/>
                </a:tc>
                <a:tc>
                  <a:txBody>
                    <a:bodyPr/>
                    <a:lstStyle/>
                    <a:p>
                      <a:pPr algn="ctr">
                        <a:lnSpc>
                          <a:spcPts val="2000"/>
                        </a:lnSpc>
                        <a:spcBef>
                          <a:spcPts val="600"/>
                        </a:spcBef>
                      </a:pPr>
                      <a:r>
                        <a:rPr lang="en-US" altLang="zh-TW" sz="2200" b="1" dirty="0">
                          <a:latin typeface="微軟正黑體" pitchFamily="34" charset="-120"/>
                          <a:ea typeface="微軟正黑體" pitchFamily="34" charset="-120"/>
                        </a:rPr>
                        <a:t>10</a:t>
                      </a:r>
                      <a:endParaRPr lang="zh-TW" altLang="en-US" sz="2200" b="1" dirty="0">
                        <a:latin typeface="微軟正黑體" pitchFamily="34" charset="-120"/>
                        <a:ea typeface="微軟正黑體" pitchFamily="34" charset="-120"/>
                      </a:endParaRPr>
                    </a:p>
                  </a:txBody>
                  <a:tcPr marL="91406" marR="91406" marT="45634" marB="45634" anchor="ctr"/>
                </a:tc>
                <a:extLst>
                  <a:ext uri="{0D108BD9-81ED-4DB2-BD59-A6C34878D82A}">
                    <a16:rowId xmlns:a16="http://schemas.microsoft.com/office/drawing/2014/main" val="10002"/>
                  </a:ext>
                </a:extLst>
              </a:tr>
              <a:tr h="372596">
                <a:tc>
                  <a:txBody>
                    <a:bodyPr/>
                    <a:lstStyle/>
                    <a:p>
                      <a:pPr algn="ctr">
                        <a:lnSpc>
                          <a:spcPts val="2000"/>
                        </a:lnSpc>
                        <a:spcBef>
                          <a:spcPts val="600"/>
                        </a:spcBef>
                      </a:pPr>
                      <a:r>
                        <a:rPr lang="en-US" altLang="zh-TW" sz="2200" b="1" dirty="0">
                          <a:solidFill>
                            <a:schemeClr val="tx1"/>
                          </a:solidFill>
                          <a:latin typeface="微軟正黑體" pitchFamily="34" charset="-120"/>
                          <a:ea typeface="微軟正黑體" pitchFamily="34" charset="-120"/>
                        </a:rPr>
                        <a:t>10</a:t>
                      </a:r>
                      <a:endParaRPr lang="zh-TW" altLang="en-US" sz="2200" b="1" dirty="0">
                        <a:solidFill>
                          <a:schemeClr val="tx1"/>
                        </a:solidFill>
                        <a:latin typeface="微軟正黑體" pitchFamily="34" charset="-120"/>
                        <a:ea typeface="微軟正黑體" pitchFamily="34" charset="-120"/>
                      </a:endParaRPr>
                    </a:p>
                  </a:txBody>
                  <a:tcPr marL="91406" marR="91406" marT="45634" marB="45634" anchor="ctr"/>
                </a:tc>
                <a:tc>
                  <a:txBody>
                    <a:bodyPr/>
                    <a:lstStyle/>
                    <a:p>
                      <a:pPr algn="ctr">
                        <a:lnSpc>
                          <a:spcPts val="2000"/>
                        </a:lnSpc>
                        <a:spcBef>
                          <a:spcPts val="600"/>
                        </a:spcBef>
                      </a:pPr>
                      <a:r>
                        <a:rPr lang="en-US" altLang="zh-TW" sz="2200" b="1" dirty="0">
                          <a:solidFill>
                            <a:schemeClr val="accent6">
                              <a:lumMod val="50000"/>
                            </a:schemeClr>
                          </a:solidFill>
                          <a:latin typeface="微軟正黑體" pitchFamily="34" charset="-120"/>
                          <a:ea typeface="微軟正黑體" pitchFamily="34" charset="-120"/>
                        </a:rPr>
                        <a:t>102</a:t>
                      </a:r>
                      <a:endParaRPr lang="zh-TW" altLang="en-US" sz="2200" b="1" dirty="0">
                        <a:solidFill>
                          <a:schemeClr val="accent6">
                            <a:lumMod val="50000"/>
                          </a:schemeClr>
                        </a:solidFill>
                        <a:latin typeface="微軟正黑體" pitchFamily="34" charset="-120"/>
                        <a:ea typeface="微軟正黑體" pitchFamily="34" charset="-120"/>
                      </a:endParaRPr>
                    </a:p>
                  </a:txBody>
                  <a:tcPr marL="91406" marR="91406" marT="45634" marB="45634" anchor="ctr"/>
                </a:tc>
                <a:tc>
                  <a:txBody>
                    <a:bodyPr/>
                    <a:lstStyle/>
                    <a:p>
                      <a:pPr algn="ctr">
                        <a:lnSpc>
                          <a:spcPts val="2000"/>
                        </a:lnSpc>
                        <a:spcBef>
                          <a:spcPts val="600"/>
                        </a:spcBef>
                      </a:pPr>
                      <a:endParaRPr lang="zh-TW" altLang="en-US" sz="2200" b="1" dirty="0">
                        <a:latin typeface="微軟正黑體" pitchFamily="34" charset="-120"/>
                        <a:ea typeface="微軟正黑體" pitchFamily="34" charset="-120"/>
                      </a:endParaRPr>
                    </a:p>
                  </a:txBody>
                  <a:tcPr marL="91406" marR="91406" marT="45634" marB="45634" anchor="ctr"/>
                </a:tc>
                <a:extLst>
                  <a:ext uri="{0D108BD9-81ED-4DB2-BD59-A6C34878D82A}">
                    <a16:rowId xmlns:a16="http://schemas.microsoft.com/office/drawing/2014/main" val="10003"/>
                  </a:ext>
                </a:extLst>
              </a:tr>
              <a:tr h="345903">
                <a:tc>
                  <a:txBody>
                    <a:bodyPr/>
                    <a:lstStyle/>
                    <a:p>
                      <a:pPr algn="ctr">
                        <a:lnSpc>
                          <a:spcPts val="2000"/>
                        </a:lnSpc>
                        <a:spcBef>
                          <a:spcPts val="600"/>
                        </a:spcBef>
                      </a:pPr>
                      <a:r>
                        <a:rPr lang="en-US" altLang="zh-TW" sz="2200" b="1" dirty="0">
                          <a:solidFill>
                            <a:schemeClr val="tx1"/>
                          </a:solidFill>
                          <a:latin typeface="微軟正黑體" pitchFamily="34" charset="-120"/>
                          <a:ea typeface="微軟正黑體" pitchFamily="34" charset="-120"/>
                        </a:rPr>
                        <a:t>20</a:t>
                      </a:r>
                      <a:endParaRPr lang="zh-TW" altLang="en-US" sz="2200" b="1" dirty="0">
                        <a:solidFill>
                          <a:schemeClr val="tx1"/>
                        </a:solidFill>
                        <a:latin typeface="微軟正黑體" pitchFamily="34" charset="-120"/>
                        <a:ea typeface="微軟正黑體" pitchFamily="34" charset="-120"/>
                      </a:endParaRPr>
                    </a:p>
                  </a:txBody>
                  <a:tcPr marL="91406" marR="91406" marT="45634" marB="45634" anchor="ctr"/>
                </a:tc>
                <a:tc>
                  <a:txBody>
                    <a:bodyPr/>
                    <a:lstStyle/>
                    <a:p>
                      <a:pPr algn="ctr">
                        <a:lnSpc>
                          <a:spcPts val="2000"/>
                        </a:lnSpc>
                        <a:spcBef>
                          <a:spcPts val="600"/>
                        </a:spcBef>
                      </a:pPr>
                      <a:r>
                        <a:rPr lang="en-US" altLang="zh-TW" sz="2200" b="1" dirty="0">
                          <a:solidFill>
                            <a:schemeClr val="accent6">
                              <a:lumMod val="50000"/>
                            </a:schemeClr>
                          </a:solidFill>
                          <a:latin typeface="微軟正黑體" pitchFamily="34" charset="-120"/>
                          <a:ea typeface="微軟正黑體" pitchFamily="34" charset="-120"/>
                        </a:rPr>
                        <a:t>101</a:t>
                      </a:r>
                      <a:endParaRPr lang="zh-TW" altLang="en-US" sz="2200" b="1" dirty="0">
                        <a:solidFill>
                          <a:schemeClr val="accent6">
                            <a:lumMod val="50000"/>
                          </a:schemeClr>
                        </a:solidFill>
                        <a:latin typeface="微軟正黑體" pitchFamily="34" charset="-120"/>
                        <a:ea typeface="微軟正黑體" pitchFamily="34" charset="-120"/>
                      </a:endParaRPr>
                    </a:p>
                  </a:txBody>
                  <a:tcPr marL="91406" marR="91406" marT="45634" marB="45634" anchor="ctr"/>
                </a:tc>
                <a:tc>
                  <a:txBody>
                    <a:bodyPr/>
                    <a:lstStyle/>
                    <a:p>
                      <a:pPr algn="ctr">
                        <a:lnSpc>
                          <a:spcPts val="2000"/>
                        </a:lnSpc>
                        <a:spcBef>
                          <a:spcPts val="600"/>
                        </a:spcBef>
                      </a:pPr>
                      <a:endParaRPr lang="zh-TW" altLang="en-US" sz="2200" b="1" dirty="0">
                        <a:latin typeface="微軟正黑體" pitchFamily="34" charset="-120"/>
                        <a:ea typeface="微軟正黑體" pitchFamily="34" charset="-120"/>
                      </a:endParaRPr>
                    </a:p>
                  </a:txBody>
                  <a:tcPr marL="91406" marR="91406" marT="45634" marB="45634" anchor="ctr"/>
                </a:tc>
                <a:extLst>
                  <a:ext uri="{0D108BD9-81ED-4DB2-BD59-A6C34878D82A}">
                    <a16:rowId xmlns:a16="http://schemas.microsoft.com/office/drawing/2014/main" val="10004"/>
                  </a:ext>
                </a:extLst>
              </a:tr>
              <a:tr h="345903">
                <a:tc>
                  <a:txBody>
                    <a:bodyPr/>
                    <a:lstStyle/>
                    <a:p>
                      <a:pPr algn="ctr">
                        <a:lnSpc>
                          <a:spcPts val="2000"/>
                        </a:lnSpc>
                        <a:spcBef>
                          <a:spcPts val="600"/>
                        </a:spcBef>
                      </a:pPr>
                      <a:r>
                        <a:rPr lang="en-US" altLang="zh-TW" sz="2200" b="1" dirty="0">
                          <a:solidFill>
                            <a:schemeClr val="tx1"/>
                          </a:solidFill>
                          <a:latin typeface="微軟正黑體" pitchFamily="34" charset="-120"/>
                          <a:ea typeface="微軟正黑體" pitchFamily="34" charset="-120"/>
                        </a:rPr>
                        <a:t>30</a:t>
                      </a:r>
                      <a:endParaRPr lang="zh-TW" altLang="en-US" sz="2200" b="1" dirty="0">
                        <a:solidFill>
                          <a:schemeClr val="tx1"/>
                        </a:solidFill>
                        <a:latin typeface="微軟正黑體" pitchFamily="34" charset="-120"/>
                        <a:ea typeface="微軟正黑體" pitchFamily="34" charset="-120"/>
                      </a:endParaRPr>
                    </a:p>
                  </a:txBody>
                  <a:tcPr marL="91406" marR="91406" marT="45634" marB="45634" anchor="ctr"/>
                </a:tc>
                <a:tc>
                  <a:txBody>
                    <a:bodyPr/>
                    <a:lstStyle/>
                    <a:p>
                      <a:pPr algn="ctr">
                        <a:lnSpc>
                          <a:spcPts val="2000"/>
                        </a:lnSpc>
                        <a:spcBef>
                          <a:spcPts val="600"/>
                        </a:spcBef>
                      </a:pPr>
                      <a:r>
                        <a:rPr lang="en-US" altLang="zh-TW" sz="2200" b="1" dirty="0">
                          <a:solidFill>
                            <a:schemeClr val="accent6">
                              <a:lumMod val="50000"/>
                            </a:schemeClr>
                          </a:solidFill>
                          <a:latin typeface="微軟正黑體" pitchFamily="34" charset="-120"/>
                          <a:ea typeface="微軟正黑體" pitchFamily="34" charset="-120"/>
                        </a:rPr>
                        <a:t>100</a:t>
                      </a:r>
                      <a:endParaRPr lang="zh-TW" altLang="en-US" sz="2200" b="1" dirty="0">
                        <a:solidFill>
                          <a:schemeClr val="accent6">
                            <a:lumMod val="50000"/>
                          </a:schemeClr>
                        </a:solidFill>
                        <a:latin typeface="微軟正黑體" pitchFamily="34" charset="-120"/>
                        <a:ea typeface="微軟正黑體" pitchFamily="34" charset="-120"/>
                      </a:endParaRPr>
                    </a:p>
                  </a:txBody>
                  <a:tcPr marL="91406" marR="91406" marT="45634" marB="45634" anchor="ctr"/>
                </a:tc>
                <a:tc>
                  <a:txBody>
                    <a:bodyPr/>
                    <a:lstStyle/>
                    <a:p>
                      <a:pPr algn="ctr">
                        <a:lnSpc>
                          <a:spcPts val="2000"/>
                        </a:lnSpc>
                        <a:spcBef>
                          <a:spcPts val="600"/>
                        </a:spcBef>
                      </a:pPr>
                      <a:endParaRPr lang="zh-TW" altLang="en-US" sz="2200" b="1" dirty="0">
                        <a:latin typeface="微軟正黑體" pitchFamily="34" charset="-120"/>
                        <a:ea typeface="微軟正黑體" pitchFamily="34" charset="-120"/>
                      </a:endParaRPr>
                    </a:p>
                  </a:txBody>
                  <a:tcPr marL="91406" marR="91406" marT="45634" marB="45634" anchor="ctr"/>
                </a:tc>
                <a:extLst>
                  <a:ext uri="{0D108BD9-81ED-4DB2-BD59-A6C34878D82A}">
                    <a16:rowId xmlns:a16="http://schemas.microsoft.com/office/drawing/2014/main" val="10005"/>
                  </a:ext>
                </a:extLst>
              </a:tr>
            </a:tbl>
          </a:graphicData>
        </a:graphic>
      </p:graphicFrame>
      <p:sp>
        <p:nvSpPr>
          <p:cNvPr id="17" name="文字方塊 16">
            <a:extLst>
              <a:ext uri="{FF2B5EF4-FFF2-40B4-BE49-F238E27FC236}">
                <a16:creationId xmlns:a16="http://schemas.microsoft.com/office/drawing/2014/main" id="{4CD5C90D-2D9B-4D0D-8CBD-7D609D5EAE11}"/>
              </a:ext>
            </a:extLst>
          </p:cNvPr>
          <p:cNvSpPr txBox="1">
            <a:spLocks noChangeArrowheads="1"/>
          </p:cNvSpPr>
          <p:nvPr/>
        </p:nvSpPr>
        <p:spPr bwMode="auto">
          <a:xfrm>
            <a:off x="6416675" y="3630613"/>
            <a:ext cx="2233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pPr algn="ctr"/>
            <a:r>
              <a:rPr lang="zh-TW" altLang="en-US" sz="2400" b="1">
                <a:latin typeface="微軟正黑體" panose="020B0604030504040204" pitchFamily="34" charset="-120"/>
                <a:ea typeface="微軟正黑體" panose="020B0604030504040204" pitchFamily="34" charset="-120"/>
              </a:rPr>
              <a:t>剩餘委託</a:t>
            </a:r>
          </a:p>
        </p:txBody>
      </p:sp>
      <p:sp>
        <p:nvSpPr>
          <p:cNvPr id="18" name="向右箭號圖說文字 17">
            <a:extLst>
              <a:ext uri="{FF2B5EF4-FFF2-40B4-BE49-F238E27FC236}">
                <a16:creationId xmlns:a16="http://schemas.microsoft.com/office/drawing/2014/main" id="{436C4A6E-8C94-4362-BB21-64586D24E6E8}"/>
              </a:ext>
            </a:extLst>
          </p:cNvPr>
          <p:cNvSpPr/>
          <p:nvPr/>
        </p:nvSpPr>
        <p:spPr>
          <a:xfrm>
            <a:off x="971626" y="3399779"/>
            <a:ext cx="1152128" cy="461665"/>
          </a:xfrm>
          <a:prstGeom prst="rightArrowCallout">
            <a:avLst>
              <a:gd name="adj1" fmla="val 25000"/>
              <a:gd name="adj2" fmla="val 25000"/>
              <a:gd name="adj3" fmla="val 25000"/>
              <a:gd name="adj4" fmla="val 91318"/>
            </a:avLst>
          </a:prstGeom>
          <a:solidFill>
            <a:srgbClr val="00B050"/>
          </a:solidFill>
          <a:ln/>
        </p:spPr>
        <p:style>
          <a:lnRef idx="1">
            <a:schemeClr val="accent2"/>
          </a:lnRef>
          <a:fillRef idx="3">
            <a:schemeClr val="accent2"/>
          </a:fillRef>
          <a:effectRef idx="2">
            <a:schemeClr val="accent2"/>
          </a:effectRef>
          <a:fontRef idx="minor">
            <a:schemeClr val="lt1"/>
          </a:fontRef>
        </p:style>
        <p:txBody>
          <a:bodyPr anchor="ctr">
            <a:spAutoFit/>
            <a:scene3d>
              <a:camera prst="orthographicFront"/>
              <a:lightRig rig="flat" dir="tl">
                <a:rot lat="0" lon="0" rev="6600000"/>
              </a:lightRig>
            </a:scene3d>
            <a:sp3d extrusionH="25400" contourW="8890">
              <a:bevelT w="38100" h="31750"/>
              <a:contourClr>
                <a:schemeClr val="accent4">
                  <a:lumMod val="50000"/>
                </a:schemeClr>
              </a:contourClr>
            </a:sp3d>
          </a:bodyPr>
          <a:lstStyle/>
          <a:p>
            <a:pPr algn="ctr">
              <a:defRPr/>
            </a:pPr>
            <a:r>
              <a:rPr lang="en-US" altLang="zh-TW" sz="2400" b="1" dirty="0">
                <a:ln w="12700">
                  <a:noFill/>
                  <a:prstDash val="solid"/>
                </a:ln>
                <a:solidFill>
                  <a:schemeClr val="bg1"/>
                </a:solidFill>
                <a:latin typeface="微軟正黑體" pitchFamily="34" charset="-120"/>
                <a:ea typeface="微軟正黑體" pitchFamily="34" charset="-120"/>
              </a:rPr>
              <a:t>60</a:t>
            </a:r>
            <a:endParaRPr lang="zh-TW" altLang="en-US" sz="2400" b="1" dirty="0">
              <a:ln w="12700">
                <a:noFill/>
                <a:prstDash val="solid"/>
              </a:ln>
              <a:solidFill>
                <a:schemeClr val="bg1"/>
              </a:solidFill>
              <a:latin typeface="微軟正黑體" pitchFamily="34" charset="-120"/>
              <a:ea typeface="微軟正黑體" pitchFamily="34" charset="-120"/>
            </a:endParaRPr>
          </a:p>
        </p:txBody>
      </p:sp>
      <p:cxnSp>
        <p:nvCxnSpPr>
          <p:cNvPr id="20" name="直線單箭頭接點 19">
            <a:extLst>
              <a:ext uri="{FF2B5EF4-FFF2-40B4-BE49-F238E27FC236}">
                <a16:creationId xmlns:a16="http://schemas.microsoft.com/office/drawing/2014/main" id="{15D8290E-7799-43AA-85A3-CD2B4A1AAA41}"/>
              </a:ext>
            </a:extLst>
          </p:cNvPr>
          <p:cNvCxnSpPr/>
          <p:nvPr/>
        </p:nvCxnSpPr>
        <p:spPr>
          <a:xfrm flipV="1">
            <a:off x="4921250" y="2832100"/>
            <a:ext cx="884238" cy="719138"/>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722" name="直線接點 2">
            <a:extLst>
              <a:ext uri="{FF2B5EF4-FFF2-40B4-BE49-F238E27FC236}">
                <a16:creationId xmlns:a16="http://schemas.microsoft.com/office/drawing/2014/main" id="{BFF82E69-18EF-4D61-80AA-403C4B9E719B}"/>
              </a:ext>
            </a:extLst>
          </p:cNvPr>
          <p:cNvCxnSpPr>
            <a:cxnSpLocks noChangeShapeType="1"/>
          </p:cNvCxnSpPr>
          <p:nvPr/>
        </p:nvCxnSpPr>
        <p:spPr bwMode="auto">
          <a:xfrm>
            <a:off x="617538" y="3400425"/>
            <a:ext cx="0" cy="460375"/>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23" name="直線接點 4">
            <a:extLst>
              <a:ext uri="{FF2B5EF4-FFF2-40B4-BE49-F238E27FC236}">
                <a16:creationId xmlns:a16="http://schemas.microsoft.com/office/drawing/2014/main" id="{4048FEB7-F866-43BD-BEAD-80A1A3F22BC9}"/>
              </a:ext>
            </a:extLst>
          </p:cNvPr>
          <p:cNvCxnSpPr>
            <a:cxnSpLocks noChangeShapeType="1"/>
          </p:cNvCxnSpPr>
          <p:nvPr/>
        </p:nvCxnSpPr>
        <p:spPr bwMode="auto">
          <a:xfrm>
            <a:off x="611188" y="3400425"/>
            <a:ext cx="4237037"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24" name="直線接點 6">
            <a:extLst>
              <a:ext uri="{FF2B5EF4-FFF2-40B4-BE49-F238E27FC236}">
                <a16:creationId xmlns:a16="http://schemas.microsoft.com/office/drawing/2014/main" id="{8BE8C9BA-90B9-4D08-AD66-F4908DB3F994}"/>
              </a:ext>
            </a:extLst>
          </p:cNvPr>
          <p:cNvCxnSpPr>
            <a:cxnSpLocks noChangeShapeType="1"/>
          </p:cNvCxnSpPr>
          <p:nvPr/>
        </p:nvCxnSpPr>
        <p:spPr bwMode="auto">
          <a:xfrm>
            <a:off x="4848225" y="3400425"/>
            <a:ext cx="0" cy="1323975"/>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25" name="直線接點 8">
            <a:extLst>
              <a:ext uri="{FF2B5EF4-FFF2-40B4-BE49-F238E27FC236}">
                <a16:creationId xmlns:a16="http://schemas.microsoft.com/office/drawing/2014/main" id="{6B3970B3-4D40-4A34-895F-152C01D9D885}"/>
              </a:ext>
            </a:extLst>
          </p:cNvPr>
          <p:cNvCxnSpPr>
            <a:cxnSpLocks noChangeShapeType="1"/>
          </p:cNvCxnSpPr>
          <p:nvPr/>
        </p:nvCxnSpPr>
        <p:spPr bwMode="auto">
          <a:xfrm>
            <a:off x="2411413" y="4724400"/>
            <a:ext cx="2436812"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26" name="直線接點 11">
            <a:extLst>
              <a:ext uri="{FF2B5EF4-FFF2-40B4-BE49-F238E27FC236}">
                <a16:creationId xmlns:a16="http://schemas.microsoft.com/office/drawing/2014/main" id="{89FB0FC4-2613-4809-9307-0A3F913879CA}"/>
              </a:ext>
            </a:extLst>
          </p:cNvPr>
          <p:cNvCxnSpPr>
            <a:cxnSpLocks noChangeShapeType="1"/>
          </p:cNvCxnSpPr>
          <p:nvPr/>
        </p:nvCxnSpPr>
        <p:spPr bwMode="auto">
          <a:xfrm>
            <a:off x="611188" y="3860800"/>
            <a:ext cx="1800225"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27" name="直線接點 18">
            <a:extLst>
              <a:ext uri="{FF2B5EF4-FFF2-40B4-BE49-F238E27FC236}">
                <a16:creationId xmlns:a16="http://schemas.microsoft.com/office/drawing/2014/main" id="{F87E25BB-C018-4293-A96C-62184B879362}"/>
              </a:ext>
            </a:extLst>
          </p:cNvPr>
          <p:cNvCxnSpPr>
            <a:cxnSpLocks noChangeShapeType="1"/>
          </p:cNvCxnSpPr>
          <p:nvPr/>
        </p:nvCxnSpPr>
        <p:spPr bwMode="auto">
          <a:xfrm flipV="1">
            <a:off x="2411413" y="3860800"/>
            <a:ext cx="0" cy="86360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編號版面配置區 3">
            <a:extLst>
              <a:ext uri="{FF2B5EF4-FFF2-40B4-BE49-F238E27FC236}">
                <a16:creationId xmlns:a16="http://schemas.microsoft.com/office/drawing/2014/main" id="{56D4A2A4-ABD7-4FD8-A46A-4B6FD971996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標楷體" panose="03000509000000000000" pitchFamily="65" charset="-120"/>
              </a:defRPr>
            </a:lvl1pPr>
            <a:lvl2pPr marL="742950" indent="-285750">
              <a:defRPr kumimoji="1">
                <a:solidFill>
                  <a:schemeClr val="tx1"/>
                </a:solidFill>
                <a:latin typeface="Times New Roman" panose="02020603050405020304" pitchFamily="18" charset="0"/>
                <a:ea typeface="標楷體" panose="03000509000000000000" pitchFamily="65" charset="-120"/>
              </a:defRPr>
            </a:lvl2pPr>
            <a:lvl3pPr marL="1143000" indent="-228600">
              <a:defRPr kumimoji="1">
                <a:solidFill>
                  <a:schemeClr val="tx1"/>
                </a:solidFill>
                <a:latin typeface="Times New Roman" panose="02020603050405020304" pitchFamily="18" charset="0"/>
                <a:ea typeface="標楷體" panose="03000509000000000000" pitchFamily="65" charset="-120"/>
              </a:defRPr>
            </a:lvl3pPr>
            <a:lvl4pPr marL="1600200" indent="-228600">
              <a:defRPr kumimoji="1">
                <a:solidFill>
                  <a:schemeClr val="tx1"/>
                </a:solidFill>
                <a:latin typeface="Times New Roman" panose="02020603050405020304" pitchFamily="18" charset="0"/>
                <a:ea typeface="標楷體" panose="03000509000000000000" pitchFamily="65" charset="-120"/>
              </a:defRPr>
            </a:lvl4pPr>
            <a:lvl5pPr marL="2057400" indent="-228600">
              <a:defRPr kumimoji="1">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標楷體" panose="03000509000000000000" pitchFamily="65" charset="-120"/>
              </a:defRPr>
            </a:lvl9pPr>
          </a:lstStyle>
          <a:p>
            <a:fld id="{07D702C8-2085-4C82-9E3D-E05895D29529}" type="slidenum">
              <a:rPr kumimoji="0" lang="en-US" altLang="ko-KR" smtClean="0">
                <a:solidFill>
                  <a:schemeClr val="bg1"/>
                </a:solidFill>
                <a:ea typeface="Gulim" panose="020B0600000101010101" pitchFamily="34" charset="-127"/>
              </a:rPr>
              <a:pPr/>
              <a:t>9</a:t>
            </a:fld>
            <a:endParaRPr kumimoji="0" lang="en-US" altLang="ko-KR">
              <a:solidFill>
                <a:schemeClr val="bg1"/>
              </a:solidFill>
              <a:ea typeface="Gulim" panose="020B0600000101010101" pitchFamily="34" charset="-127"/>
            </a:endParaRPr>
          </a:p>
        </p:txBody>
      </p:sp>
      <p:sp>
        <p:nvSpPr>
          <p:cNvPr id="5" name="文字方塊 15">
            <a:extLst>
              <a:ext uri="{FF2B5EF4-FFF2-40B4-BE49-F238E27FC236}">
                <a16:creationId xmlns:a16="http://schemas.microsoft.com/office/drawing/2014/main" id="{0C9FC061-6857-4893-959D-E8882D577DD0}"/>
              </a:ext>
            </a:extLst>
          </p:cNvPr>
          <p:cNvSpPr txBox="1">
            <a:spLocks noGrp="1" noChangeArrowheads="1"/>
          </p:cNvSpPr>
          <p:nvPr>
            <p:ph type="title"/>
          </p:nvPr>
        </p:nvSpPr>
        <p:spPr bwMode="auto">
          <a:xfrm>
            <a:off x="419894" y="524670"/>
            <a:ext cx="8229600" cy="481012"/>
          </a:xfrm>
        </p:spPr>
        <p:txBody>
          <a:bodyPr vert="horz" wrap="square" lIns="91440" tIns="45720" rIns="91440" bIns="45720" numCol="1" anchor="t" anchorCtr="0" compatLnSpc="1">
            <a:prstTxWarp prst="textNoShape">
              <a:avLst/>
            </a:prstTxWarp>
            <a:spAutoFit/>
          </a:bodyPr>
          <a:lstStyle/>
          <a:p>
            <a:pPr algn="ctr">
              <a:defRPr/>
            </a:pPr>
            <a:r>
              <a:rPr lang="zh-TW" altLang="en-US" sz="2800" kern="1200" dirty="0">
                <a:solidFill>
                  <a:schemeClr val="tx1"/>
                </a:solidFill>
                <a:effectLst>
                  <a:outerShdw blurRad="38100" dist="38100" dir="2700000" algn="tl">
                    <a:srgbClr val="000000">
                      <a:alpha val="43137"/>
                    </a:srgbClr>
                  </a:outerShdw>
                </a:effectLst>
                <a:cs typeface="+mn-cs"/>
              </a:rPr>
              <a:t>集合交易與逐筆交易制度比較 </a:t>
            </a:r>
            <a:r>
              <a:rPr lang="en-US" altLang="zh-TW" sz="2800" kern="1200" dirty="0">
                <a:solidFill>
                  <a:schemeClr val="tx1"/>
                </a:solidFill>
                <a:effectLst>
                  <a:outerShdw blurRad="38100" dist="38100" dir="2700000" algn="tl">
                    <a:srgbClr val="000000">
                      <a:alpha val="43137"/>
                    </a:srgbClr>
                  </a:outerShdw>
                </a:effectLst>
                <a:cs typeface="+mn-cs"/>
              </a:rPr>
              <a:t>–</a:t>
            </a:r>
            <a:r>
              <a:rPr lang="zh-TW" altLang="en-US" sz="2800" kern="1200" dirty="0">
                <a:solidFill>
                  <a:schemeClr val="tx1"/>
                </a:solidFill>
                <a:effectLst>
                  <a:outerShdw blurRad="38100" dist="38100" dir="2700000" algn="tl">
                    <a:srgbClr val="000000">
                      <a:alpha val="43137"/>
                    </a:srgbClr>
                  </a:outerShdw>
                </a:effectLst>
                <a:cs typeface="+mn-cs"/>
              </a:rPr>
              <a:t> 彙整</a:t>
            </a:r>
            <a:endParaRPr lang="en-US" altLang="zh-TW" sz="2800" kern="1200" dirty="0">
              <a:solidFill>
                <a:schemeClr val="tx1"/>
              </a:solidFill>
              <a:effectLst>
                <a:outerShdw blurRad="38100" dist="38100" dir="2700000" algn="tl">
                  <a:srgbClr val="000000">
                    <a:alpha val="43137"/>
                  </a:srgbClr>
                </a:outerShdw>
              </a:effectLst>
              <a:cs typeface="+mn-cs"/>
            </a:endParaRPr>
          </a:p>
        </p:txBody>
      </p:sp>
      <p:graphicFrame>
        <p:nvGraphicFramePr>
          <p:cNvPr id="7" name="表格 6">
            <a:extLst>
              <a:ext uri="{FF2B5EF4-FFF2-40B4-BE49-F238E27FC236}">
                <a16:creationId xmlns:a16="http://schemas.microsoft.com/office/drawing/2014/main" id="{97E55948-BE93-455C-B4B0-21688028F45D}"/>
              </a:ext>
            </a:extLst>
          </p:cNvPr>
          <p:cNvGraphicFramePr>
            <a:graphicFrameLocks noGrp="1"/>
          </p:cNvGraphicFramePr>
          <p:nvPr/>
        </p:nvGraphicFramePr>
        <p:xfrm>
          <a:off x="1258888" y="1593850"/>
          <a:ext cx="6626226" cy="4498974"/>
        </p:xfrm>
        <a:graphic>
          <a:graphicData uri="http://schemas.openxmlformats.org/drawingml/2006/table">
            <a:tbl>
              <a:tblPr firstRow="1" bandRow="1">
                <a:tableStyleId>{93296810-A885-4BE3-A3E7-6D5BEEA58F35}</a:tableStyleId>
              </a:tblPr>
              <a:tblGrid>
                <a:gridCol w="2208742">
                  <a:extLst>
                    <a:ext uri="{9D8B030D-6E8A-4147-A177-3AD203B41FA5}">
                      <a16:colId xmlns:a16="http://schemas.microsoft.com/office/drawing/2014/main" val="20000"/>
                    </a:ext>
                  </a:extLst>
                </a:gridCol>
                <a:gridCol w="2208742">
                  <a:extLst>
                    <a:ext uri="{9D8B030D-6E8A-4147-A177-3AD203B41FA5}">
                      <a16:colId xmlns:a16="http://schemas.microsoft.com/office/drawing/2014/main" val="20001"/>
                    </a:ext>
                  </a:extLst>
                </a:gridCol>
                <a:gridCol w="2208742">
                  <a:extLst>
                    <a:ext uri="{9D8B030D-6E8A-4147-A177-3AD203B41FA5}">
                      <a16:colId xmlns:a16="http://schemas.microsoft.com/office/drawing/2014/main" val="20002"/>
                    </a:ext>
                  </a:extLst>
                </a:gridCol>
              </a:tblGrid>
              <a:tr h="855360">
                <a:tc>
                  <a:txBody>
                    <a:bodyPr/>
                    <a:lstStyle/>
                    <a:p>
                      <a:endParaRPr lang="zh-TW" altLang="en-US" sz="2800" dirty="0"/>
                    </a:p>
                  </a:txBody>
                  <a:tcPr marL="91461" marR="91461" marT="45709" marB="45709" anchor="ctr">
                    <a:solidFill>
                      <a:srgbClr val="CC9900"/>
                    </a:solidFill>
                  </a:tcPr>
                </a:tc>
                <a:tc>
                  <a:txBody>
                    <a:bodyPr/>
                    <a:lstStyle/>
                    <a:p>
                      <a:r>
                        <a:rPr lang="zh-TW" altLang="en-US" sz="2800" dirty="0">
                          <a:solidFill>
                            <a:schemeClr val="accent6">
                              <a:lumMod val="40000"/>
                              <a:lumOff val="60000"/>
                            </a:schemeClr>
                          </a:solidFill>
                        </a:rPr>
                        <a:t>集合交易</a:t>
                      </a:r>
                    </a:p>
                  </a:txBody>
                  <a:tcPr marL="91461" marR="91461" marT="45709" marB="45709" anchor="ctr">
                    <a:solidFill>
                      <a:srgbClr val="CC9900"/>
                    </a:solidFill>
                  </a:tcPr>
                </a:tc>
                <a:tc>
                  <a:txBody>
                    <a:bodyPr/>
                    <a:lstStyle/>
                    <a:p>
                      <a:r>
                        <a:rPr lang="zh-TW" altLang="en-US" sz="2800" dirty="0">
                          <a:solidFill>
                            <a:srgbClr val="FFFF00"/>
                          </a:solidFill>
                        </a:rPr>
                        <a:t>逐筆交易</a:t>
                      </a:r>
                    </a:p>
                  </a:txBody>
                  <a:tcPr marL="91461" marR="91461" marT="45709" marB="45709" anchor="ctr">
                    <a:solidFill>
                      <a:srgbClr val="CC9900"/>
                    </a:solidFill>
                  </a:tcPr>
                </a:tc>
                <a:extLst>
                  <a:ext uri="{0D108BD9-81ED-4DB2-BD59-A6C34878D82A}">
                    <a16:rowId xmlns:a16="http://schemas.microsoft.com/office/drawing/2014/main" val="10000"/>
                  </a:ext>
                </a:extLst>
              </a:tr>
              <a:tr h="855360">
                <a:tc>
                  <a:txBody>
                    <a:bodyPr/>
                    <a:lstStyle/>
                    <a:p>
                      <a:pPr algn="ctr"/>
                      <a:r>
                        <a:rPr lang="zh-TW" altLang="en-US" sz="2800" b="1" dirty="0">
                          <a:solidFill>
                            <a:srgbClr val="C00000"/>
                          </a:solidFill>
                        </a:rPr>
                        <a:t>交易效率</a:t>
                      </a:r>
                    </a:p>
                  </a:txBody>
                  <a:tcPr marL="91461" marR="91461" marT="45709" marB="45709" anchor="ctr"/>
                </a:tc>
                <a:tc>
                  <a:txBody>
                    <a:bodyPr/>
                    <a:lstStyle/>
                    <a:p>
                      <a:r>
                        <a:rPr lang="en-US" altLang="zh-TW" sz="2000" dirty="0"/>
                        <a:t>5</a:t>
                      </a:r>
                      <a:r>
                        <a:rPr lang="zh-TW" altLang="en-US" sz="2000" dirty="0"/>
                        <a:t>秒撮合</a:t>
                      </a:r>
                    </a:p>
                  </a:txBody>
                  <a:tcPr marL="91461" marR="91461" marT="45709" marB="45709" anchor="ctr"/>
                </a:tc>
                <a:tc>
                  <a:txBody>
                    <a:bodyPr/>
                    <a:lstStyle/>
                    <a:p>
                      <a:r>
                        <a:rPr lang="zh-TW" altLang="en-US" sz="2000" dirty="0"/>
                        <a:t>隨到隨撮</a:t>
                      </a:r>
                    </a:p>
                  </a:txBody>
                  <a:tcPr marL="91461" marR="91461" marT="45709" marB="45709" anchor="ctr"/>
                </a:tc>
                <a:extLst>
                  <a:ext uri="{0D108BD9-81ED-4DB2-BD59-A6C34878D82A}">
                    <a16:rowId xmlns:a16="http://schemas.microsoft.com/office/drawing/2014/main" val="10001"/>
                  </a:ext>
                </a:extLst>
              </a:tr>
              <a:tr h="1077534">
                <a:tc>
                  <a:txBody>
                    <a:bodyPr/>
                    <a:lstStyle/>
                    <a:p>
                      <a:pPr algn="ctr"/>
                      <a:r>
                        <a:rPr lang="zh-TW" altLang="en-US" sz="2800" b="1" dirty="0">
                          <a:solidFill>
                            <a:srgbClr val="0070C0"/>
                          </a:solidFill>
                        </a:rPr>
                        <a:t>價格決定</a:t>
                      </a:r>
                    </a:p>
                  </a:txBody>
                  <a:tcPr marL="91461" marR="91461" marT="45709" marB="4570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dirty="0">
                          <a:latin typeface="標楷體" panose="03000509000000000000" pitchFamily="65" charset="-120"/>
                          <a:ea typeface="標楷體" panose="03000509000000000000" pitchFamily="65" charset="-120"/>
                        </a:rPr>
                        <a:t>滿足最大成交價量</a:t>
                      </a:r>
                      <a:r>
                        <a:rPr lang="zh-TW" altLang="en-US" sz="2000" dirty="0">
                          <a:latin typeface="標楷體" panose="03000509000000000000" pitchFamily="65" charset="-120"/>
                          <a:ea typeface="標楷體" panose="03000509000000000000" pitchFamily="65" charset="-120"/>
                        </a:rPr>
                        <a:t>之價格</a:t>
                      </a:r>
                      <a:endParaRPr lang="en-US" altLang="zh-TW" sz="2000" dirty="0">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dirty="0">
                          <a:latin typeface="標楷體" panose="03000509000000000000" pitchFamily="65" charset="-120"/>
                          <a:ea typeface="標楷體" panose="03000509000000000000" pitchFamily="65" charset="-120"/>
                        </a:rPr>
                        <a:t>一個成交價</a:t>
                      </a:r>
                      <a:endParaRPr lang="zh-TW" altLang="en-US" sz="2000" dirty="0"/>
                    </a:p>
                  </a:txBody>
                  <a:tcPr marL="91461" marR="91461" marT="45709" marB="4570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dirty="0">
                          <a:latin typeface="標楷體" panose="03000509000000000000" pitchFamily="65" charset="-120"/>
                          <a:ea typeface="標楷體" panose="03000509000000000000" pitchFamily="65" charset="-120"/>
                        </a:rPr>
                        <a:t>依委託簿對手方價格</a:t>
                      </a:r>
                      <a:endParaRPr lang="en-US" altLang="zh-TW" sz="2000" dirty="0">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dirty="0">
                          <a:latin typeface="標楷體" panose="03000509000000000000" pitchFamily="65" charset="-120"/>
                          <a:ea typeface="標楷體" panose="03000509000000000000" pitchFamily="65" charset="-120"/>
                        </a:rPr>
                        <a:t>多個成交價</a:t>
                      </a:r>
                      <a:endParaRPr lang="zh-TW" altLang="en-US" sz="2000" dirty="0"/>
                    </a:p>
                  </a:txBody>
                  <a:tcPr marL="91461" marR="91461" marT="45709" marB="45709" anchor="ctr"/>
                </a:tc>
                <a:extLst>
                  <a:ext uri="{0D108BD9-81ED-4DB2-BD59-A6C34878D82A}">
                    <a16:rowId xmlns:a16="http://schemas.microsoft.com/office/drawing/2014/main" val="10002"/>
                  </a:ext>
                </a:extLst>
              </a:tr>
              <a:tr h="855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800" b="1" dirty="0">
                          <a:solidFill>
                            <a:srgbClr val="7030A0"/>
                          </a:solidFill>
                        </a:rPr>
                        <a:t>資訊透明</a:t>
                      </a:r>
                      <a:endParaRPr lang="zh-TW" altLang="en-US" sz="2800" b="1" dirty="0">
                        <a:solidFill>
                          <a:srgbClr val="7030A0"/>
                        </a:solidFill>
                      </a:endParaRPr>
                    </a:p>
                  </a:txBody>
                  <a:tcPr marL="91461" marR="91461" marT="45709" marB="45709" anchor="ctr"/>
                </a:tc>
                <a:tc>
                  <a:txBody>
                    <a:bodyPr/>
                    <a:lstStyle/>
                    <a:p>
                      <a:r>
                        <a:rPr lang="zh-TW" altLang="en-US" sz="2000" dirty="0"/>
                        <a:t>５秒揭示一次</a:t>
                      </a:r>
                    </a:p>
                  </a:txBody>
                  <a:tcPr marL="91461" marR="91461" marT="45709" marB="45709" anchor="ctr"/>
                </a:tc>
                <a:tc>
                  <a:txBody>
                    <a:bodyPr/>
                    <a:lstStyle/>
                    <a:p>
                      <a:r>
                        <a:rPr lang="zh-TW" altLang="en-US" sz="2000" dirty="0"/>
                        <a:t>即時揭示</a:t>
                      </a:r>
                    </a:p>
                  </a:txBody>
                  <a:tcPr marL="91461" marR="91461" marT="45709" marB="45709" anchor="ctr"/>
                </a:tc>
                <a:extLst>
                  <a:ext uri="{0D108BD9-81ED-4DB2-BD59-A6C34878D82A}">
                    <a16:rowId xmlns:a16="http://schemas.microsoft.com/office/drawing/2014/main" val="10003"/>
                  </a:ext>
                </a:extLst>
              </a:tr>
              <a:tr h="855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rgbClr val="339966"/>
                          </a:solidFill>
                          <a:latin typeface="標楷體" panose="03000509000000000000" pitchFamily="65" charset="-120"/>
                          <a:ea typeface="標楷體" panose="03000509000000000000" pitchFamily="65" charset="-120"/>
                        </a:rPr>
                        <a:t>委託種類</a:t>
                      </a:r>
                      <a:endParaRPr lang="zh-TW" altLang="en-US" sz="2800" b="1" dirty="0">
                        <a:solidFill>
                          <a:srgbClr val="339966"/>
                        </a:solidFill>
                      </a:endParaRPr>
                    </a:p>
                  </a:txBody>
                  <a:tcPr marL="91461" marR="91461" marT="45709" marB="45709" anchor="ctr"/>
                </a:tc>
                <a:tc>
                  <a:txBody>
                    <a:bodyPr/>
                    <a:lstStyle/>
                    <a:p>
                      <a:r>
                        <a:rPr lang="zh-TW" altLang="en-US" sz="2000" dirty="0"/>
                        <a:t>單一委託單</a:t>
                      </a:r>
                    </a:p>
                  </a:txBody>
                  <a:tcPr marL="91461" marR="91461" marT="45709" marB="45709" anchor="ctr"/>
                </a:tc>
                <a:tc>
                  <a:txBody>
                    <a:bodyPr/>
                    <a:lstStyle/>
                    <a:p>
                      <a:r>
                        <a:rPr lang="en-US" altLang="zh-TW" sz="2000" dirty="0"/>
                        <a:t>6</a:t>
                      </a:r>
                      <a:r>
                        <a:rPr lang="zh-TW" altLang="en-US" sz="2000" dirty="0"/>
                        <a:t>種委託單</a:t>
                      </a:r>
                    </a:p>
                  </a:txBody>
                  <a:tcPr marL="91461" marR="91461" marT="45709" marB="45709" anchor="ct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01_基本設計">
  <a:themeElements>
    <a:clrScheme name="01_基本設計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01_基本設計">
      <a:majorFont>
        <a:latin typeface="Times New Roman"/>
        <a:ea typeface="標楷體"/>
        <a:cs typeface=""/>
      </a:majorFont>
      <a:minorFont>
        <a:latin typeface="Times New Roman"/>
        <a:ea typeface="標楷體"/>
        <a:cs typeface=""/>
      </a:minorFont>
    </a:fontScheme>
    <a:fmtScheme name="光面">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01_基本設計 1">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01_基本設計 2">
        <a:dk1>
          <a:srgbClr val="000000"/>
        </a:dk1>
        <a:lt1>
          <a:srgbClr val="FFFFFF"/>
        </a:lt1>
        <a:dk2>
          <a:srgbClr val="FFFFCC"/>
        </a:dk2>
        <a:lt2>
          <a:srgbClr val="5F5F5F"/>
        </a:lt2>
        <a:accent1>
          <a:srgbClr val="5A9E65"/>
        </a:accent1>
        <a:accent2>
          <a:srgbClr val="CCCC00"/>
        </a:accent2>
        <a:accent3>
          <a:srgbClr val="FFFFFF"/>
        </a:accent3>
        <a:accent4>
          <a:srgbClr val="000000"/>
        </a:accent4>
        <a:accent5>
          <a:srgbClr val="B5CCB8"/>
        </a:accent5>
        <a:accent6>
          <a:srgbClr val="B9B900"/>
        </a:accent6>
        <a:hlink>
          <a:srgbClr val="DB8647"/>
        </a:hlink>
        <a:folHlink>
          <a:srgbClr val="90B7CA"/>
        </a:folHlink>
      </a:clrScheme>
      <a:clrMap bg1="lt1" tx1="dk1" bg2="lt2" tx2="dk2" accent1="accent1" accent2="accent2" accent3="accent3" accent4="accent4" accent5="accent5" accent6="accent6" hlink="hlink" folHlink="folHlink"/>
    </a:extraClrScheme>
    <a:extraClrScheme>
      <a:clrScheme name="01_基本設計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clrMap bg1="lt1" tx1="dk1" bg2="lt2" tx2="dk2" accent1="accent1" accent2="accent2" accent3="accent3" accent4="accent4" accent5="accent5" accent6="accent6" hlink="hlink" folHlink="folHlink"/>
    </a:extraClrScheme>
    <a:extraClrScheme>
      <a:clrScheme name="01_基本設計 4">
        <a:dk1>
          <a:srgbClr val="000000"/>
        </a:dk1>
        <a:lt1>
          <a:srgbClr val="FFFFFF"/>
        </a:lt1>
        <a:dk2>
          <a:srgbClr val="FEE9DE"/>
        </a:dk2>
        <a:lt2>
          <a:srgbClr val="777777"/>
        </a:lt2>
        <a:accent1>
          <a:srgbClr val="6D5484"/>
        </a:accent1>
        <a:accent2>
          <a:srgbClr val="D88EC6"/>
        </a:accent2>
        <a:accent3>
          <a:srgbClr val="FFFFFF"/>
        </a:accent3>
        <a:accent4>
          <a:srgbClr val="000000"/>
        </a:accent4>
        <a:accent5>
          <a:srgbClr val="BAB3C2"/>
        </a:accent5>
        <a:accent6>
          <a:srgbClr val="C480B3"/>
        </a:accent6>
        <a:hlink>
          <a:srgbClr val="EA8484"/>
        </a:hlink>
        <a:folHlink>
          <a:srgbClr val="8BCF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984D908917487A4483C13539B84CF035" ma:contentTypeVersion="0" ma:contentTypeDescription="建立新的文件。" ma:contentTypeScope="" ma:versionID="55ddc2e0fad215bd2189ff26337a4baf">
  <xsd:schema xmlns:xsd="http://www.w3.org/2001/XMLSchema" xmlns:p="http://schemas.microsoft.com/office/2006/metadata/properties" targetNamespace="http://schemas.microsoft.com/office/2006/metadata/properties" ma:root="true" ma:fieldsID="b8ca951d90cafeb83d4a03d140f1ba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ma:readOnly="true"/>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A0F443-925B-4FC1-8180-9F03EFECFD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1DA62DF-32DC-493C-8A12-F2A53F8A7C54}">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52263</TotalTime>
  <Words>2432</Words>
  <Application>Microsoft Office PowerPoint</Application>
  <PresentationFormat>如螢幕大小 (4:3)</PresentationFormat>
  <Paragraphs>539</Paragraphs>
  <Slides>27</Slides>
  <Notes>9</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27</vt:i4>
      </vt:variant>
    </vt:vector>
  </HeadingPairs>
  <TitlesOfParts>
    <vt:vector size="35" baseType="lpstr">
      <vt:lpstr>Gulim</vt:lpstr>
      <vt:lpstr>微軟正黑體</vt:lpstr>
      <vt:lpstr>標楷體</vt:lpstr>
      <vt:lpstr>Arial</vt:lpstr>
      <vt:lpstr>Calibri</vt:lpstr>
      <vt:lpstr>Times New Roman</vt:lpstr>
      <vt:lpstr>Wingdings</vt:lpstr>
      <vt:lpstr>01_基本設計</vt:lpstr>
      <vt:lpstr>PowerPoint 簡報</vt:lpstr>
      <vt:lpstr>綱  要</vt:lpstr>
      <vt:lpstr>  推動逐筆交易緣由</vt:lpstr>
      <vt:lpstr>PowerPoint 簡報</vt:lpstr>
      <vt:lpstr>  推動逐筆交易歷程-逐筆交易專案小組</vt:lpstr>
      <vt:lpstr>PowerPoint 簡報</vt:lpstr>
      <vt:lpstr>PowerPoint 簡報</vt:lpstr>
      <vt:lpstr>集合交易與逐筆交易制度比較 -成交價格決定原則</vt:lpstr>
      <vt:lpstr>集合交易與逐筆交易制度比較 – 彙整</vt:lpstr>
      <vt:lpstr>逐筆交易新制度介紹</vt:lpstr>
      <vt:lpstr>逐筆交易制度-新增委託功能</vt:lpstr>
      <vt:lpstr>逐筆交易制度新增委託功能-IOC、FOK功能釋例</vt:lpstr>
      <vt:lpstr>PowerPoint 簡報</vt:lpstr>
      <vt:lpstr>PowerPoint 簡報</vt:lpstr>
      <vt:lpstr>PowerPoint 簡報</vt:lpstr>
      <vt:lpstr>逐筆交易制度新增委託功能-釋例2(巿價對限價3/5) </vt:lpstr>
      <vt:lpstr>逐筆交易制度新增委託功能-釋例3(巿價對限價4/5) </vt:lpstr>
      <vt:lpstr>逐筆交易制度新增委託功能-釋例4(限對巿價5/5) </vt:lpstr>
      <vt:lpstr>逐筆交易制度新增委託功能-釋例5(巿價對限價)</vt:lpstr>
      <vt:lpstr>逐筆交易制度新增委託功能-釋例6(市價對巿價)</vt:lpstr>
      <vt:lpstr>逐筆交易制度新增委託功能-釋例7 (市價對巿價+限價單)</vt:lpstr>
      <vt:lpstr>瞬間價格穩措施</vt:lpstr>
      <vt:lpstr>推動時程及相關宣導活動重點</vt:lpstr>
      <vt:lpstr>巿價委託之限制</vt:lpstr>
      <vt:lpstr>委託改價限制</vt:lpstr>
      <vt:lpstr>業務規則修正重點</vt:lpstr>
      <vt:lpstr>PowerPoint 簡報</vt:lpstr>
    </vt:vector>
  </TitlesOfParts>
  <Company>artcom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ARTCOM PT</dc:creator>
  <dc:description>본 디자인은 ARTCOM PT연구소에 저작권이 있습니다.</dc:description>
  <cp:lastModifiedBy>張翠蘭</cp:lastModifiedBy>
  <cp:revision>3328</cp:revision>
  <cp:lastPrinted>2019-09-16T09:09:47Z</cp:lastPrinted>
  <dcterms:created xsi:type="dcterms:W3CDTF">2004-04-26T06:16:06Z</dcterms:created>
  <dcterms:modified xsi:type="dcterms:W3CDTF">2019-09-16T09:48:18Z</dcterms:modified>
</cp:coreProperties>
</file>